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1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CC66FF"/>
    <a:srgbClr val="CC3300"/>
    <a:srgbClr val="00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1720" y="208"/>
      </p:cViewPr>
      <p:guideLst>
        <p:guide orient="horz" pos="3001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/>
          <a:endParaRPr lang="en-GB" sz="1200" dirty="0"/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1" custScaleX="714587" custLinFactNeighborX="-10802" custLinFactNeighborY="-84419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76BD3C15-5A0F-40DD-8181-3B3AC2CBCC74}" type="presOf" srcId="{D7A1E643-4DD6-4BDF-B825-E49E03B474AF}" destId="{F8EFB8DC-5454-4771-B990-010C33358183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46D54ED8-1511-4E50-BF1B-10C8D1358EBC}" type="presParOf" srcId="{C8BEAD66-2628-4B43-9A6B-FF08F3444FAF}" destId="{F8EFB8DC-5454-4771-B990-010C33358183}" srcOrd="0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DF861D88-1577-4689-B9E0-DF0280030A03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758DEA5E-B622-4966-8B0F-F5664D8EF198}" type="parTrans" cxnId="{346402C4-7638-481A-AEE9-5DCC080025E0}">
      <dgm:prSet/>
      <dgm:spPr/>
      <dgm:t>
        <a:bodyPr/>
        <a:lstStyle/>
        <a:p>
          <a:endParaRPr lang="en-GB"/>
        </a:p>
      </dgm:t>
    </dgm:pt>
    <dgm:pt modelId="{5C751399-A634-4FC6-B7F7-676830636C4C}" type="sibTrans" cxnId="{346402C4-7638-481A-AEE9-5DCC080025E0}">
      <dgm:prSet/>
      <dgm:spPr/>
      <dgm:t>
        <a:bodyPr/>
        <a:lstStyle/>
        <a:p>
          <a:endParaRPr lang="en-GB"/>
        </a:p>
      </dgm:t>
    </dgm:pt>
    <dgm:pt modelId="{3C4BC7F4-1500-45C3-8D82-D9A5951FB92F}">
      <dgm:prSet phldrT="[Text]" custT="1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Welsh</a:t>
          </a:r>
        </a:p>
      </dgm:t>
    </dgm:pt>
    <dgm:pt modelId="{1C83A2D3-A084-43FC-9885-6686A46A9EBB}" type="parTrans" cxnId="{91BAF776-E87B-426C-B454-B63FB19B465D}">
      <dgm:prSet/>
      <dgm:spPr/>
      <dgm:t>
        <a:bodyPr/>
        <a:lstStyle/>
        <a:p>
          <a:endParaRPr lang="en-GB"/>
        </a:p>
      </dgm:t>
    </dgm:pt>
    <dgm:pt modelId="{BF31B968-ACDF-4EE9-91BC-25B887E26070}" type="sibTrans" cxnId="{91BAF776-E87B-426C-B454-B63FB19B465D}">
      <dgm:prSet/>
      <dgm:spPr/>
      <dgm:t>
        <a:bodyPr/>
        <a:lstStyle/>
        <a:p>
          <a:endParaRPr lang="en-GB"/>
        </a:p>
      </dgm:t>
    </dgm:pt>
    <dgm:pt modelId="{F62F349B-8D16-4257-90D1-2557AD4A6C40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CE055BC4-D7A6-49B7-AC27-478CD9AAAD79}" type="parTrans" cxnId="{59FF03B1-4791-4D61-B9E5-373ACD9A0F5A}">
      <dgm:prSet/>
      <dgm:spPr/>
      <dgm:t>
        <a:bodyPr/>
        <a:lstStyle/>
        <a:p>
          <a:endParaRPr lang="en-GB"/>
        </a:p>
      </dgm:t>
    </dgm:pt>
    <dgm:pt modelId="{3D4CA848-5A14-436B-8457-6CE4A7291560}" type="sibTrans" cxnId="{59FF03B1-4791-4D61-B9E5-373ACD9A0F5A}">
      <dgm:prSet/>
      <dgm:spPr/>
      <dgm:t>
        <a:bodyPr/>
        <a:lstStyle/>
        <a:p>
          <a:endParaRPr lang="en-GB"/>
        </a:p>
      </dgm:t>
    </dgm:pt>
    <dgm:pt modelId="{A001EAA2-581D-4BB7-B1D8-B8451D87302F}">
      <dgm:prSet phldrT="[Text]" custT="1"/>
      <dgm:spPr>
        <a:solidFill>
          <a:srgbClr val="FF33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Health and Wellbeing</a:t>
          </a:r>
        </a:p>
      </dgm:t>
    </dgm:pt>
    <dgm:pt modelId="{09596C66-3125-404A-B04E-A198C808BD10}" type="parTrans" cxnId="{2331FEB9-A73F-4A94-8E78-0CF19FB176CF}">
      <dgm:prSet/>
      <dgm:spPr/>
      <dgm:t>
        <a:bodyPr/>
        <a:lstStyle/>
        <a:p>
          <a:endParaRPr lang="en-GB"/>
        </a:p>
      </dgm:t>
    </dgm:pt>
    <dgm:pt modelId="{A836EF9E-CB3B-407F-9D52-88097CC30FC9}" type="sibTrans" cxnId="{2331FEB9-A73F-4A94-8E78-0CF19FB176CF}">
      <dgm:prSet/>
      <dgm:spPr/>
      <dgm:t>
        <a:bodyPr/>
        <a:lstStyle/>
        <a:p>
          <a:endParaRPr lang="en-GB"/>
        </a:p>
      </dgm:t>
    </dgm:pt>
    <dgm:pt modelId="{749F371C-14CD-4319-BF0C-2E5AB2D68642}">
      <dgm:prSet phldrT="[Text]" custT="1"/>
      <dgm:spPr/>
      <dgm:t>
        <a:bodyPr/>
        <a:lstStyle/>
        <a:p>
          <a:r>
            <a:rPr lang="en-GB" sz="1400" dirty="0"/>
            <a:t> </a:t>
          </a:r>
        </a:p>
      </dgm:t>
    </dgm:pt>
    <dgm:pt modelId="{853B845D-B3A6-4234-829D-5008A4034528}" type="parTrans" cxnId="{4ECD78FF-9467-4572-A3EC-DC155AFBFCB3}">
      <dgm:prSet/>
      <dgm:spPr/>
      <dgm:t>
        <a:bodyPr/>
        <a:lstStyle/>
        <a:p>
          <a:endParaRPr lang="en-GB"/>
        </a:p>
      </dgm:t>
    </dgm:pt>
    <dgm:pt modelId="{47BEEE67-4BF7-425D-8A88-80C8F5DEEDAA}" type="sibTrans" cxnId="{4ECD78FF-9467-4572-A3EC-DC155AFBFCB3}">
      <dgm:prSet/>
      <dgm:spPr/>
      <dgm:t>
        <a:bodyPr/>
        <a:lstStyle/>
        <a:p>
          <a:endParaRPr lang="en-GB"/>
        </a:p>
      </dgm:t>
    </dgm:pt>
    <dgm:pt modelId="{E0EAF1AA-1C8E-4EDD-B8F4-42ABE2F527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Humanities</a:t>
          </a:r>
        </a:p>
      </dgm:t>
    </dgm:pt>
    <dgm:pt modelId="{0AC79570-24C8-453E-8889-2847ABC6DD30}" type="parTrans" cxnId="{38936B53-FF2C-459A-9087-739EEA300667}">
      <dgm:prSet/>
      <dgm:spPr/>
      <dgm:t>
        <a:bodyPr/>
        <a:lstStyle/>
        <a:p>
          <a:endParaRPr lang="en-GB"/>
        </a:p>
      </dgm:t>
    </dgm:pt>
    <dgm:pt modelId="{A802B87A-B8E8-4B8B-BE1C-52303BFF5536}" type="sibTrans" cxnId="{38936B53-FF2C-459A-9087-739EEA300667}">
      <dgm:prSet/>
      <dgm:spPr/>
      <dgm:t>
        <a:bodyPr/>
        <a:lstStyle/>
        <a:p>
          <a:endParaRPr lang="en-GB"/>
        </a:p>
      </dgm:t>
    </dgm:pt>
    <dgm:pt modelId="{FDC09A97-120B-4459-8FC8-6B982EDD88F8}">
      <dgm:prSet phldrT="[Text]" custT="1"/>
      <dgm:spPr/>
      <dgm:t>
        <a:bodyPr/>
        <a:lstStyle/>
        <a:p>
          <a:endParaRPr lang="en-GB" sz="1400" dirty="0"/>
        </a:p>
      </dgm:t>
    </dgm:pt>
    <dgm:pt modelId="{82436B6E-152D-4CFF-BB33-F031E990299C}" type="parTrans" cxnId="{1777463A-DE34-4742-BBEB-F5A3D0666AE9}">
      <dgm:prSet/>
      <dgm:spPr/>
      <dgm:t>
        <a:bodyPr/>
        <a:lstStyle/>
        <a:p>
          <a:endParaRPr lang="en-GB"/>
        </a:p>
      </dgm:t>
    </dgm:pt>
    <dgm:pt modelId="{0E14F6B7-9162-46B0-86D1-A39FE771D67D}" type="sibTrans" cxnId="{1777463A-DE34-4742-BBEB-F5A3D0666AE9}">
      <dgm:prSet/>
      <dgm:spPr/>
      <dgm:t>
        <a:bodyPr/>
        <a:lstStyle/>
        <a:p>
          <a:endParaRPr lang="en-GB"/>
        </a:p>
      </dgm:t>
    </dgm:pt>
    <dgm:pt modelId="{3A67FC93-4897-4EBD-9A38-1D62EB9ACAAF}">
      <dgm:prSet phldrT="[Text]" custT="1"/>
      <dgm:spPr/>
      <dgm:t>
        <a:bodyPr/>
        <a:lstStyle/>
        <a:p>
          <a:endParaRPr lang="en-GB" sz="1400" dirty="0"/>
        </a:p>
      </dgm:t>
    </dgm:pt>
    <dgm:pt modelId="{3901D40C-7273-47F1-B72F-49D7966EF3C7}" type="parTrans" cxnId="{4012612C-BC55-4A6B-8305-191EC0D45A43}">
      <dgm:prSet/>
      <dgm:spPr/>
      <dgm:t>
        <a:bodyPr/>
        <a:lstStyle/>
        <a:p>
          <a:endParaRPr lang="en-GB"/>
        </a:p>
      </dgm:t>
    </dgm:pt>
    <dgm:pt modelId="{0571B34B-D7DA-4A91-B97A-B3B213BF4936}" type="sibTrans" cxnId="{4012612C-BC55-4A6B-8305-191EC0D45A43}">
      <dgm:prSet/>
      <dgm:spPr/>
      <dgm:t>
        <a:bodyPr/>
        <a:lstStyle/>
        <a:p>
          <a:endParaRPr lang="en-GB"/>
        </a:p>
      </dgm:t>
    </dgm:pt>
    <dgm:pt modelId="{07E59273-8767-4947-B2FE-562B43597FBB}">
      <dgm:prSet phldrT="[Text]" custT="1"/>
      <dgm:spPr>
        <a:solidFill>
          <a:srgbClr val="CC3300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Performing Arts</a:t>
          </a:r>
        </a:p>
      </dgm:t>
    </dgm:pt>
    <dgm:pt modelId="{7F59E3B1-5736-4236-9F58-463BD4C0FCF2}" type="sibTrans" cxnId="{6DB84A6D-5C3D-4AFF-AB63-44E906B5AC06}">
      <dgm:prSet/>
      <dgm:spPr/>
      <dgm:t>
        <a:bodyPr/>
        <a:lstStyle/>
        <a:p>
          <a:endParaRPr lang="en-GB"/>
        </a:p>
      </dgm:t>
    </dgm:pt>
    <dgm:pt modelId="{08800422-13E5-42CB-BF6C-8F089BB34CAA}" type="parTrans" cxnId="{6DB84A6D-5C3D-4AFF-AB63-44E906B5AC06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5"/>
      <dgm:spPr/>
    </dgm:pt>
    <dgm:pt modelId="{7D2C6D4C-837E-4F4D-A472-4642BE18E557}" type="pres">
      <dgm:prSet presAssocID="{A43DB183-F9FE-4E77-8461-B773A97E3C3E}" presName="sibTrans" presStyleCnt="0"/>
      <dgm:spPr/>
    </dgm:pt>
    <dgm:pt modelId="{774759C4-99D4-4EF3-B5FC-2DF88C91E2CF}" type="pres">
      <dgm:prSet presAssocID="{3C4BC7F4-1500-45C3-8D82-D9A5951FB92F}" presName="composite" presStyleCnt="0"/>
      <dgm:spPr/>
    </dgm:pt>
    <dgm:pt modelId="{FC5AACF1-F8B3-48A5-9F17-DFD4F5124191}" type="pres">
      <dgm:prSet presAssocID="{3C4BC7F4-1500-45C3-8D82-D9A5951FB92F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0E48F43-B081-4576-B77D-C98BEFE010AA}" type="pres">
      <dgm:prSet presAssocID="{3C4BC7F4-1500-45C3-8D82-D9A5951FB92F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</dgm:pt>
    <dgm:pt modelId="{4C87646E-5C92-40EF-9209-D53F794D31BA}" type="pres">
      <dgm:prSet presAssocID="{3C4BC7F4-1500-45C3-8D82-D9A5951FB92F}" presName="Accent" presStyleLbl="parChTrans1D1" presStyleIdx="1" presStyleCnt="5"/>
      <dgm:spPr/>
    </dgm:pt>
    <dgm:pt modelId="{8C0D3643-43D3-4BA5-9ABB-48EFD2CF5D5B}" type="pres">
      <dgm:prSet presAssocID="{BF31B968-ACDF-4EE9-91BC-25B887E26070}" presName="sibTrans" presStyleCnt="0"/>
      <dgm:spPr/>
    </dgm:pt>
    <dgm:pt modelId="{71F151DD-3898-4651-8AE7-F9BB12A09E63}" type="pres">
      <dgm:prSet presAssocID="{A001EAA2-581D-4BB7-B1D8-B8451D87302F}" presName="composite" presStyleCnt="0"/>
      <dgm:spPr/>
    </dgm:pt>
    <dgm:pt modelId="{0D0F3F31-C825-4795-BCBE-D677066585E8}" type="pres">
      <dgm:prSet presAssocID="{A001EAA2-581D-4BB7-B1D8-B8451D87302F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0F661122-FF5C-41FD-8986-F2E25502D929}" type="pres">
      <dgm:prSet presAssocID="{A001EAA2-581D-4BB7-B1D8-B8451D87302F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</dgm:pt>
    <dgm:pt modelId="{EB609FDB-D64A-47ED-B9E8-FEAC23B2C3A6}" type="pres">
      <dgm:prSet presAssocID="{A001EAA2-581D-4BB7-B1D8-B8451D87302F}" presName="Accent" presStyleLbl="parChTrans1D1" presStyleIdx="2" presStyleCnt="5"/>
      <dgm:spPr/>
    </dgm:pt>
    <dgm:pt modelId="{27591710-3DF1-43A0-AA86-7CE12598EEE4}" type="pres">
      <dgm:prSet presAssocID="{A836EF9E-CB3B-407F-9D52-88097CC30FC9}" presName="sibTrans" presStyleCnt="0"/>
      <dgm:spPr/>
    </dgm:pt>
    <dgm:pt modelId="{DABD9F9C-C61E-4696-8079-1E3CD3F10554}" type="pres">
      <dgm:prSet presAssocID="{E0EAF1AA-1C8E-4EDD-B8F4-42ABE2F52785}" presName="composite" presStyleCnt="0"/>
      <dgm:spPr/>
    </dgm:pt>
    <dgm:pt modelId="{CDBE7ECF-F590-467D-B269-19ED3E4AF0C5}" type="pres">
      <dgm:prSet presAssocID="{E0EAF1AA-1C8E-4EDD-B8F4-42ABE2F52785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22BA5738-8198-414D-A6D5-D20E3D9E5F31}" type="pres">
      <dgm:prSet presAssocID="{E0EAF1AA-1C8E-4EDD-B8F4-42ABE2F52785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</dgm:pt>
    <dgm:pt modelId="{A3F14F9C-E5F9-4FB7-A080-9CF96D84CD66}" type="pres">
      <dgm:prSet presAssocID="{E0EAF1AA-1C8E-4EDD-B8F4-42ABE2F52785}" presName="Accent" presStyleLbl="parChTrans1D1" presStyleIdx="3" presStyleCnt="5"/>
      <dgm:spPr/>
    </dgm:pt>
    <dgm:pt modelId="{ED27C59F-879E-46B1-85DB-D99FA5D5CCC1}" type="pres">
      <dgm:prSet presAssocID="{A802B87A-B8E8-4B8B-BE1C-52303BFF5536}" presName="sibTrans" presStyleCnt="0"/>
      <dgm:spPr/>
    </dgm:pt>
    <dgm:pt modelId="{F9CF6742-93AA-48FB-BFAB-82512B5F3282}" type="pres">
      <dgm:prSet presAssocID="{07E59273-8767-4947-B2FE-562B43597FBB}" presName="composite" presStyleCnt="0"/>
      <dgm:spPr/>
    </dgm:pt>
    <dgm:pt modelId="{7B0FE066-775A-4625-8F94-A5E6F87DFCFF}" type="pres">
      <dgm:prSet presAssocID="{07E59273-8767-4947-B2FE-562B43597FBB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1E9B5D5E-FC63-4918-B9D4-5C0D0210F2A5}" type="pres">
      <dgm:prSet presAssocID="{07E59273-8767-4947-B2FE-562B43597FBB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</dgm:pt>
    <dgm:pt modelId="{6D19CD1B-5941-468D-A133-B60E96D5B54C}" type="pres">
      <dgm:prSet presAssocID="{07E59273-8767-4947-B2FE-562B43597FBB}" presName="Accent" presStyleLbl="parChTrans1D1" presStyleIdx="4" presStyleCnt="5"/>
      <dgm:spPr/>
    </dgm:pt>
  </dgm:ptLst>
  <dgm:cxnLst>
    <dgm:cxn modelId="{28511200-297D-450E-AF58-A2FD0083E424}" type="presOf" srcId="{FDC09A97-120B-4459-8FC8-6B982EDD88F8}" destId="{CDBE7ECF-F590-467D-B269-19ED3E4AF0C5}" srcOrd="0" destOrd="0" presId="urn:microsoft.com/office/officeart/2011/layout/TabList"/>
    <dgm:cxn modelId="{4012612C-BC55-4A6B-8305-191EC0D45A43}" srcId="{07E59273-8767-4947-B2FE-562B43597FBB}" destId="{3A67FC93-4897-4EBD-9A38-1D62EB9ACAAF}" srcOrd="0" destOrd="0" parTransId="{3901D40C-7273-47F1-B72F-49D7966EF3C7}" sibTransId="{0571B34B-D7DA-4A91-B97A-B3B213BF4936}"/>
    <dgm:cxn modelId="{3B35DE2E-0E82-4DFE-961A-CDFE3B08B8F1}" type="presOf" srcId="{3A67FC93-4897-4EBD-9A38-1D62EB9ACAAF}" destId="{7B0FE066-775A-4625-8F94-A5E6F87DFCFF}" srcOrd="0" destOrd="0" presId="urn:microsoft.com/office/officeart/2011/layout/TabList"/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1777463A-DE34-4742-BBEB-F5A3D0666AE9}" srcId="{E0EAF1AA-1C8E-4EDD-B8F4-42ABE2F52785}" destId="{FDC09A97-120B-4459-8FC8-6B982EDD88F8}" srcOrd="0" destOrd="0" parTransId="{82436B6E-152D-4CFF-BB33-F031E990299C}" sibTransId="{0E14F6B7-9162-46B0-86D1-A39FE771D67D}"/>
    <dgm:cxn modelId="{3CF4B93B-8583-4606-8D5A-8AA1C73DA52F}" type="presOf" srcId="{3C4BC7F4-1500-45C3-8D82-D9A5951FB92F}" destId="{20E48F43-B081-4576-B77D-C98BEFE010AA}" srcOrd="0" destOrd="0" presId="urn:microsoft.com/office/officeart/2011/layout/TabList"/>
    <dgm:cxn modelId="{38936B53-FF2C-459A-9087-739EEA300667}" srcId="{F5F99392-49C5-4C13-A53F-857B81212D90}" destId="{E0EAF1AA-1C8E-4EDD-B8F4-42ABE2F52785}" srcOrd="3" destOrd="0" parTransId="{0AC79570-24C8-453E-8889-2847ABC6DD30}" sibTransId="{A802B87A-B8E8-4B8B-BE1C-52303BFF5536}"/>
    <dgm:cxn modelId="{5F4CF85E-5729-44C9-9431-13B18E8E6782}" type="presOf" srcId="{749F371C-14CD-4319-BF0C-2E5AB2D68642}" destId="{0D0F3F31-C825-4795-BCBE-D677066585E8}" srcOrd="0" destOrd="0" presId="urn:microsoft.com/office/officeart/2011/layout/TabList"/>
    <dgm:cxn modelId="{44BED261-3440-471C-9182-069FCFC46890}" type="presOf" srcId="{DF861D88-1577-4689-B9E0-DF0280030A03}" destId="{0BECDC9C-B80C-4971-8452-24C843D1290B}" srcOrd="0" destOrd="0" presId="urn:microsoft.com/office/officeart/2011/layout/TabList"/>
    <dgm:cxn modelId="{F3844366-C24E-4C0D-8531-DFC94C386240}" type="presOf" srcId="{3B8FB89E-8FA9-49D8-8488-5AA5BD716C73}" destId="{47C47C67-97A9-4E02-8D22-9115C00A1B72}" srcOrd="0" destOrd="0" presId="urn:microsoft.com/office/officeart/2011/layout/TabList"/>
    <dgm:cxn modelId="{6DB84A6D-5C3D-4AFF-AB63-44E906B5AC06}" srcId="{F5F99392-49C5-4C13-A53F-857B81212D90}" destId="{07E59273-8767-4947-B2FE-562B43597FBB}" srcOrd="4" destOrd="0" parTransId="{08800422-13E5-42CB-BF6C-8F089BB34CAA}" sibTransId="{7F59E3B1-5736-4236-9F58-463BD4C0FCF2}"/>
    <dgm:cxn modelId="{822FBB74-BB33-4DC7-8F66-70ACD529A042}" type="presOf" srcId="{A001EAA2-581D-4BB7-B1D8-B8451D87302F}" destId="{0F661122-FF5C-41FD-8986-F2E25502D929}" srcOrd="0" destOrd="0" presId="urn:microsoft.com/office/officeart/2011/layout/TabList"/>
    <dgm:cxn modelId="{3BEDDC75-5547-4880-8FC8-B87B61138307}" type="presOf" srcId="{F62F349B-8D16-4257-90D1-2557AD4A6C40}" destId="{FC5AACF1-F8B3-48A5-9F17-DFD4F5124191}" srcOrd="0" destOrd="0" presId="urn:microsoft.com/office/officeart/2011/layout/TabList"/>
    <dgm:cxn modelId="{91BAF776-E87B-426C-B454-B63FB19B465D}" srcId="{F5F99392-49C5-4C13-A53F-857B81212D90}" destId="{3C4BC7F4-1500-45C3-8D82-D9A5951FB92F}" srcOrd="1" destOrd="0" parTransId="{1C83A2D3-A084-43FC-9885-6686A46A9EBB}" sibTransId="{BF31B968-ACDF-4EE9-91BC-25B887E26070}"/>
    <dgm:cxn modelId="{49005277-C49E-4158-8FCA-72D07C4F5615}" type="presOf" srcId="{E0EAF1AA-1C8E-4EDD-B8F4-42ABE2F52785}" destId="{22BA5738-8198-414D-A6D5-D20E3D9E5F31}" srcOrd="0" destOrd="0" presId="urn:microsoft.com/office/officeart/2011/layout/TabList"/>
    <dgm:cxn modelId="{CDD6B3A8-3CCD-4092-A1DB-FC285C49ABE1}" type="presOf" srcId="{07E59273-8767-4947-B2FE-562B43597FBB}" destId="{1E9B5D5E-FC63-4918-B9D4-5C0D0210F2A5}" srcOrd="0" destOrd="0" presId="urn:microsoft.com/office/officeart/2011/layout/TabList"/>
    <dgm:cxn modelId="{59FF03B1-4791-4D61-B9E5-373ACD9A0F5A}" srcId="{3C4BC7F4-1500-45C3-8D82-D9A5951FB92F}" destId="{F62F349B-8D16-4257-90D1-2557AD4A6C40}" srcOrd="0" destOrd="0" parTransId="{CE055BC4-D7A6-49B7-AC27-478CD9AAAD79}" sibTransId="{3D4CA848-5A14-436B-8457-6CE4A7291560}"/>
    <dgm:cxn modelId="{2331FEB9-A73F-4A94-8E78-0CF19FB176CF}" srcId="{F5F99392-49C5-4C13-A53F-857B81212D90}" destId="{A001EAA2-581D-4BB7-B1D8-B8451D87302F}" srcOrd="2" destOrd="0" parTransId="{09596C66-3125-404A-B04E-A198C808BD10}" sibTransId="{A836EF9E-CB3B-407F-9D52-88097CC30FC9}"/>
    <dgm:cxn modelId="{346402C4-7638-481A-AEE9-5DCC080025E0}" srcId="{3B8FB89E-8FA9-49D8-8488-5AA5BD716C73}" destId="{DF861D88-1577-4689-B9E0-DF0280030A03}" srcOrd="0" destOrd="0" parTransId="{758DEA5E-B622-4966-8B0F-F5664D8EF198}" sibTransId="{5C751399-A634-4FC6-B7F7-676830636C4C}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4ECD78FF-9467-4572-A3EC-DC155AFBFCB3}" srcId="{A001EAA2-581D-4BB7-B1D8-B8451D87302F}" destId="{749F371C-14CD-4319-BF0C-2E5AB2D68642}" srcOrd="0" destOrd="0" parTransId="{853B845D-B3A6-4234-829D-5008A4034528}" sibTransId="{47BEEE67-4BF7-425D-8A88-80C8F5DEEDAA}"/>
    <dgm:cxn modelId="{BF7F06FA-CA88-4212-B912-EA86B90EB6CE}" type="presParOf" srcId="{27A71F52-3192-4E89-9614-1AC820CC2DBB}" destId="{F3E34061-C78D-4C65-B479-C376D6B74B0F}" srcOrd="0" destOrd="0" presId="urn:microsoft.com/office/officeart/2011/layout/TabList"/>
    <dgm:cxn modelId="{42A244E0-AD39-492C-BDFF-38059D0F594E}" type="presParOf" srcId="{F3E34061-C78D-4C65-B479-C376D6B74B0F}" destId="{0BECDC9C-B80C-4971-8452-24C843D1290B}" srcOrd="0" destOrd="0" presId="urn:microsoft.com/office/officeart/2011/layout/TabList"/>
    <dgm:cxn modelId="{9FE3FA9E-CDF5-47E8-9DD3-DB67BA59124D}" type="presParOf" srcId="{F3E34061-C78D-4C65-B479-C376D6B74B0F}" destId="{47C47C67-97A9-4E02-8D22-9115C00A1B72}" srcOrd="1" destOrd="0" presId="urn:microsoft.com/office/officeart/2011/layout/TabList"/>
    <dgm:cxn modelId="{55A27EB3-B575-48F3-A705-D23CAC6E0A8A}" type="presParOf" srcId="{F3E34061-C78D-4C65-B479-C376D6B74B0F}" destId="{C6D5467F-4837-447C-8787-B91C9AEEC14E}" srcOrd="2" destOrd="0" presId="urn:microsoft.com/office/officeart/2011/layout/TabList"/>
    <dgm:cxn modelId="{18C61840-321F-4088-9089-4286B9B80D74}" type="presParOf" srcId="{27A71F52-3192-4E89-9614-1AC820CC2DBB}" destId="{7D2C6D4C-837E-4F4D-A472-4642BE18E557}" srcOrd="1" destOrd="0" presId="urn:microsoft.com/office/officeart/2011/layout/TabList"/>
    <dgm:cxn modelId="{22DAAA47-7F59-4EE5-8BE2-365A49DEB3F7}" type="presParOf" srcId="{27A71F52-3192-4E89-9614-1AC820CC2DBB}" destId="{774759C4-99D4-4EF3-B5FC-2DF88C91E2CF}" srcOrd="2" destOrd="0" presId="urn:microsoft.com/office/officeart/2011/layout/TabList"/>
    <dgm:cxn modelId="{BC6D01A6-42A9-454B-9A69-2EF3636CFB00}" type="presParOf" srcId="{774759C4-99D4-4EF3-B5FC-2DF88C91E2CF}" destId="{FC5AACF1-F8B3-48A5-9F17-DFD4F5124191}" srcOrd="0" destOrd="0" presId="urn:microsoft.com/office/officeart/2011/layout/TabList"/>
    <dgm:cxn modelId="{2B2EEAB7-D44C-416E-8387-80D9A5896FA1}" type="presParOf" srcId="{774759C4-99D4-4EF3-B5FC-2DF88C91E2CF}" destId="{20E48F43-B081-4576-B77D-C98BEFE010AA}" srcOrd="1" destOrd="0" presId="urn:microsoft.com/office/officeart/2011/layout/TabList"/>
    <dgm:cxn modelId="{DDF26689-CE26-40EE-AFDC-C44B967A1A29}" type="presParOf" srcId="{774759C4-99D4-4EF3-B5FC-2DF88C91E2CF}" destId="{4C87646E-5C92-40EF-9209-D53F794D31BA}" srcOrd="2" destOrd="0" presId="urn:microsoft.com/office/officeart/2011/layout/TabList"/>
    <dgm:cxn modelId="{15D9613F-539B-4D32-A9B5-C50D05EA91CF}" type="presParOf" srcId="{27A71F52-3192-4E89-9614-1AC820CC2DBB}" destId="{8C0D3643-43D3-4BA5-9ABB-48EFD2CF5D5B}" srcOrd="3" destOrd="0" presId="urn:microsoft.com/office/officeart/2011/layout/TabList"/>
    <dgm:cxn modelId="{3FAC43AF-2E83-43C5-8A19-2BCF1A131542}" type="presParOf" srcId="{27A71F52-3192-4E89-9614-1AC820CC2DBB}" destId="{71F151DD-3898-4651-8AE7-F9BB12A09E63}" srcOrd="4" destOrd="0" presId="urn:microsoft.com/office/officeart/2011/layout/TabList"/>
    <dgm:cxn modelId="{7AB2AF1C-D0A8-42EB-AA76-A6C19BCDA656}" type="presParOf" srcId="{71F151DD-3898-4651-8AE7-F9BB12A09E63}" destId="{0D0F3F31-C825-4795-BCBE-D677066585E8}" srcOrd="0" destOrd="0" presId="urn:microsoft.com/office/officeart/2011/layout/TabList"/>
    <dgm:cxn modelId="{24F4C051-C11E-4C5D-8577-9AA82935E940}" type="presParOf" srcId="{71F151DD-3898-4651-8AE7-F9BB12A09E63}" destId="{0F661122-FF5C-41FD-8986-F2E25502D929}" srcOrd="1" destOrd="0" presId="urn:microsoft.com/office/officeart/2011/layout/TabList"/>
    <dgm:cxn modelId="{B289D2BB-6819-4A1F-910D-7EC6FD3508DC}" type="presParOf" srcId="{71F151DD-3898-4651-8AE7-F9BB12A09E63}" destId="{EB609FDB-D64A-47ED-B9E8-FEAC23B2C3A6}" srcOrd="2" destOrd="0" presId="urn:microsoft.com/office/officeart/2011/layout/TabList"/>
    <dgm:cxn modelId="{CD93F6C4-0E26-4638-8EC3-D0249EB6F05F}" type="presParOf" srcId="{27A71F52-3192-4E89-9614-1AC820CC2DBB}" destId="{27591710-3DF1-43A0-AA86-7CE12598EEE4}" srcOrd="5" destOrd="0" presId="urn:microsoft.com/office/officeart/2011/layout/TabList"/>
    <dgm:cxn modelId="{91031B1E-1537-4F8A-A09B-2115B2CD2B80}" type="presParOf" srcId="{27A71F52-3192-4E89-9614-1AC820CC2DBB}" destId="{DABD9F9C-C61E-4696-8079-1E3CD3F10554}" srcOrd="6" destOrd="0" presId="urn:microsoft.com/office/officeart/2011/layout/TabList"/>
    <dgm:cxn modelId="{39E34BCC-DB68-4546-99E4-A6B0585F23E9}" type="presParOf" srcId="{DABD9F9C-C61E-4696-8079-1E3CD3F10554}" destId="{CDBE7ECF-F590-467D-B269-19ED3E4AF0C5}" srcOrd="0" destOrd="0" presId="urn:microsoft.com/office/officeart/2011/layout/TabList"/>
    <dgm:cxn modelId="{CDEF5325-3902-4C58-865C-0749A3B16A75}" type="presParOf" srcId="{DABD9F9C-C61E-4696-8079-1E3CD3F10554}" destId="{22BA5738-8198-414D-A6D5-D20E3D9E5F31}" srcOrd="1" destOrd="0" presId="urn:microsoft.com/office/officeart/2011/layout/TabList"/>
    <dgm:cxn modelId="{D0C4D7FE-CFD6-4E4F-AD2A-A9A0E518EEBB}" type="presParOf" srcId="{DABD9F9C-C61E-4696-8079-1E3CD3F10554}" destId="{A3F14F9C-E5F9-4FB7-A080-9CF96D84CD66}" srcOrd="2" destOrd="0" presId="urn:microsoft.com/office/officeart/2011/layout/TabList"/>
    <dgm:cxn modelId="{74CD96BB-1940-4336-A31A-F4459D3BDE97}" type="presParOf" srcId="{27A71F52-3192-4E89-9614-1AC820CC2DBB}" destId="{ED27C59F-879E-46B1-85DB-D99FA5D5CCC1}" srcOrd="7" destOrd="0" presId="urn:microsoft.com/office/officeart/2011/layout/TabList"/>
    <dgm:cxn modelId="{13D39C50-BE33-4FCB-8411-90C1FFA1DCB2}" type="presParOf" srcId="{27A71F52-3192-4E89-9614-1AC820CC2DBB}" destId="{F9CF6742-93AA-48FB-BFAB-82512B5F3282}" srcOrd="8" destOrd="0" presId="urn:microsoft.com/office/officeart/2011/layout/TabList"/>
    <dgm:cxn modelId="{8E66D1F0-565B-4C23-8EFC-09600255A0CA}" type="presParOf" srcId="{F9CF6742-93AA-48FB-BFAB-82512B5F3282}" destId="{7B0FE066-775A-4625-8F94-A5E6F87DFCFF}" srcOrd="0" destOrd="0" presId="urn:microsoft.com/office/officeart/2011/layout/TabList"/>
    <dgm:cxn modelId="{B50AF2E4-08DC-4315-9300-F42DD8C879EF}" type="presParOf" srcId="{F9CF6742-93AA-48FB-BFAB-82512B5F3282}" destId="{1E9B5D5E-FC63-4918-B9D4-5C0D0210F2A5}" srcOrd="1" destOrd="0" presId="urn:microsoft.com/office/officeart/2011/layout/TabList"/>
    <dgm:cxn modelId="{12533A08-B90B-4EEF-A185-484C689AE98C}" type="presParOf" srcId="{F9CF6742-93AA-48FB-BFAB-82512B5F3282}" destId="{6D19CD1B-5941-468D-A133-B60E96D5B54C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</dgm:ptLst>
  <dgm:cxnLst>
    <dgm:cxn modelId="{E921FF81-DD7C-4408-AD6A-621D2AB3483E}" type="presOf" srcId="{814303D1-91B5-4DD8-90E6-00AE72C4A5C5}" destId="{C8BEAD66-2628-4B43-9A6B-FF08F3444FAF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0"/>
          <a:ext cx="3757827" cy="178334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0" y="0"/>
        <a:ext cx="3757827" cy="1783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9CD1B-5941-468D-A133-B60E96D5B54C}">
      <dsp:nvSpPr>
        <dsp:cNvPr id="0" name=""/>
        <dsp:cNvSpPr/>
      </dsp:nvSpPr>
      <dsp:spPr>
        <a:xfrm>
          <a:off x="0" y="2329209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14F9C-E5F9-4FB7-A080-9CF96D84CD66}">
      <dsp:nvSpPr>
        <dsp:cNvPr id="0" name=""/>
        <dsp:cNvSpPr/>
      </dsp:nvSpPr>
      <dsp:spPr>
        <a:xfrm>
          <a:off x="0" y="1859217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09FDB-D64A-47ED-B9E8-FEAC23B2C3A6}">
      <dsp:nvSpPr>
        <dsp:cNvPr id="0" name=""/>
        <dsp:cNvSpPr/>
      </dsp:nvSpPr>
      <dsp:spPr>
        <a:xfrm>
          <a:off x="0" y="1389226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7646E-5C92-40EF-9209-D53F794D31BA}">
      <dsp:nvSpPr>
        <dsp:cNvPr id="0" name=""/>
        <dsp:cNvSpPr/>
      </dsp:nvSpPr>
      <dsp:spPr>
        <a:xfrm>
          <a:off x="0" y="919235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449244"/>
          <a:ext cx="414760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1078376" y="1633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1633"/>
        <a:ext cx="3069225" cy="447610"/>
      </dsp:txXfrm>
    </dsp:sp>
    <dsp:sp modelId="{47C47C67-97A9-4E02-8D22-9115C00A1B72}">
      <dsp:nvSpPr>
        <dsp:cNvPr id="0" name=""/>
        <dsp:cNvSpPr/>
      </dsp:nvSpPr>
      <dsp:spPr>
        <a:xfrm>
          <a:off x="0" y="1633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English</a:t>
          </a:r>
        </a:p>
      </dsp:txBody>
      <dsp:txXfrm>
        <a:off x="21854" y="23487"/>
        <a:ext cx="1034668" cy="425756"/>
      </dsp:txXfrm>
    </dsp:sp>
    <dsp:sp modelId="{FC5AACF1-F8B3-48A5-9F17-DFD4F5124191}">
      <dsp:nvSpPr>
        <dsp:cNvPr id="0" name=""/>
        <dsp:cNvSpPr/>
      </dsp:nvSpPr>
      <dsp:spPr>
        <a:xfrm>
          <a:off x="1078376" y="471625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471625"/>
        <a:ext cx="3069225" cy="447610"/>
      </dsp:txXfrm>
    </dsp:sp>
    <dsp:sp modelId="{20E48F43-B081-4576-B77D-C98BEFE010AA}">
      <dsp:nvSpPr>
        <dsp:cNvPr id="0" name=""/>
        <dsp:cNvSpPr/>
      </dsp:nvSpPr>
      <dsp:spPr>
        <a:xfrm>
          <a:off x="0" y="471625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7030A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Welsh</a:t>
          </a:r>
        </a:p>
      </dsp:txBody>
      <dsp:txXfrm>
        <a:off x="21854" y="493479"/>
        <a:ext cx="1034668" cy="425756"/>
      </dsp:txXfrm>
    </dsp:sp>
    <dsp:sp modelId="{0D0F3F31-C825-4795-BCBE-D677066585E8}">
      <dsp:nvSpPr>
        <dsp:cNvPr id="0" name=""/>
        <dsp:cNvSpPr/>
      </dsp:nvSpPr>
      <dsp:spPr>
        <a:xfrm>
          <a:off x="1078376" y="941616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 </a:t>
          </a:r>
        </a:p>
      </dsp:txBody>
      <dsp:txXfrm>
        <a:off x="1078376" y="941616"/>
        <a:ext cx="3069225" cy="447610"/>
      </dsp:txXfrm>
    </dsp:sp>
    <dsp:sp modelId="{0F661122-FF5C-41FD-8986-F2E25502D929}">
      <dsp:nvSpPr>
        <dsp:cNvPr id="0" name=""/>
        <dsp:cNvSpPr/>
      </dsp:nvSpPr>
      <dsp:spPr>
        <a:xfrm>
          <a:off x="0" y="941616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FF33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Health and Wellbeing</a:t>
          </a:r>
        </a:p>
      </dsp:txBody>
      <dsp:txXfrm>
        <a:off x="21854" y="963470"/>
        <a:ext cx="1034668" cy="425756"/>
      </dsp:txXfrm>
    </dsp:sp>
    <dsp:sp modelId="{CDBE7ECF-F590-467D-B269-19ED3E4AF0C5}">
      <dsp:nvSpPr>
        <dsp:cNvPr id="0" name=""/>
        <dsp:cNvSpPr/>
      </dsp:nvSpPr>
      <dsp:spPr>
        <a:xfrm>
          <a:off x="1078376" y="1411607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1078376" y="1411607"/>
        <a:ext cx="3069225" cy="447610"/>
      </dsp:txXfrm>
    </dsp:sp>
    <dsp:sp modelId="{22BA5738-8198-414D-A6D5-D20E3D9E5F31}">
      <dsp:nvSpPr>
        <dsp:cNvPr id="0" name=""/>
        <dsp:cNvSpPr/>
      </dsp:nvSpPr>
      <dsp:spPr>
        <a:xfrm>
          <a:off x="0" y="1411607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Humanities</a:t>
          </a:r>
        </a:p>
      </dsp:txBody>
      <dsp:txXfrm>
        <a:off x="21854" y="1433461"/>
        <a:ext cx="1034668" cy="425756"/>
      </dsp:txXfrm>
    </dsp:sp>
    <dsp:sp modelId="{7B0FE066-775A-4625-8F94-A5E6F87DFCFF}">
      <dsp:nvSpPr>
        <dsp:cNvPr id="0" name=""/>
        <dsp:cNvSpPr/>
      </dsp:nvSpPr>
      <dsp:spPr>
        <a:xfrm>
          <a:off x="1078376" y="1881598"/>
          <a:ext cx="3069225" cy="44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</dsp:txBody>
      <dsp:txXfrm>
        <a:off x="1078376" y="1881598"/>
        <a:ext cx="3069225" cy="447610"/>
      </dsp:txXfrm>
    </dsp:sp>
    <dsp:sp modelId="{1E9B5D5E-FC63-4918-B9D4-5C0D0210F2A5}">
      <dsp:nvSpPr>
        <dsp:cNvPr id="0" name=""/>
        <dsp:cNvSpPr/>
      </dsp:nvSpPr>
      <dsp:spPr>
        <a:xfrm>
          <a:off x="0" y="1881598"/>
          <a:ext cx="1078376" cy="447610"/>
        </a:xfrm>
        <a:prstGeom prst="round2SameRect">
          <a:avLst>
            <a:gd name="adj1" fmla="val 16670"/>
            <a:gd name="adj2" fmla="val 0"/>
          </a:avLst>
        </a:prstGeom>
        <a:solidFill>
          <a:srgbClr val="CC33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Performing Arts</a:t>
          </a:r>
        </a:p>
      </dsp:txBody>
      <dsp:txXfrm>
        <a:off x="21854" y="1903452"/>
        <a:ext cx="1034668" cy="4257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27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7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9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2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67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64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8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37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46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4812-C831-4D48-95A4-BD0ABD04584D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20D4-9840-4777-8F1C-E045E0343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2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1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0251996"/>
              </p:ext>
            </p:extLst>
          </p:nvPr>
        </p:nvGraphicFramePr>
        <p:xfrm>
          <a:off x="8641477" y="7630562"/>
          <a:ext cx="3757827" cy="1785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78584" y="1230022"/>
            <a:ext cx="7378861" cy="141577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sz="1200"/>
              <a:t>Overview:
In this project, learners will design and manufacture an acrylic key ring using CAD/CAM processes. They will explore the properties of thermoplastics, use 2D design software, and operate a laser cutter safely. The focus is on design skills, digital manufacturing, and workshop safety, in line with the Curriculum for Wales Science and Technology AoLE.
Lesson number: 18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8711918" y="7971070"/>
            <a:ext cx="35270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sz="1200" dirty="0"/>
              <a:t>Assessment through CAD files, observation of safe machine use, final product quality, and written evaluation. Linked to Curriculum for Wales Progression Steps (planning, designing, making, and reflecting).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85344" y="6955407"/>
            <a:ext cx="3836768" cy="101566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sz="1200"/>
              <a:t>Thermoplastic, Acrylic, CAD, CAM, Laser Cutter, Vector, Dimension, Design Brief, Finishing, Evaluation, Safety, Tolerance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6160363"/>
              </p:ext>
            </p:extLst>
          </p:nvPr>
        </p:nvGraphicFramePr>
        <p:xfrm>
          <a:off x="3965403" y="7125869"/>
          <a:ext cx="4147602" cy="2330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8A6DB-024D-49F8-B6B9-DDC955E7AE64}"/>
              </a:ext>
            </a:extLst>
          </p:cNvPr>
          <p:cNvSpPr txBox="1"/>
          <p:nvPr/>
        </p:nvSpPr>
        <p:spPr>
          <a:xfrm>
            <a:off x="4996976" y="7553600"/>
            <a:ext cx="3644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 </a:t>
            </a:r>
          </a:p>
          <a:p>
            <a:endParaRPr lang="en-GB" sz="1200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7550"/>
              </p:ext>
            </p:extLst>
          </p:nvPr>
        </p:nvGraphicFramePr>
        <p:xfrm>
          <a:off x="78583" y="2726822"/>
          <a:ext cx="7378861" cy="4117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50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6627711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468355">
                <a:tc gridSpan="2">
                  <a:txBody>
                    <a:bodyPr/>
                    <a:lstStyle/>
                    <a:p>
                      <a:r>
                        <a:rPr sz="1400" dirty="0"/>
                        <a:t>Content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450341">
                <a:tc>
                  <a:txBody>
                    <a:bodyPr/>
                    <a:lstStyle/>
                    <a:p>
                      <a:r>
                        <a:rPr lang="en-GB" sz="1400" dirty="0"/>
                        <a:t>1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Introduction to project, explore different key ring designs, learn safety rules, and sketch initial ideas.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450341">
                <a:tc>
                  <a:txBody>
                    <a:bodyPr/>
                    <a:lstStyle/>
                    <a:p>
                      <a:r>
                        <a:rPr lang="en-GB" sz="1400" dirty="0"/>
                        <a:t>2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Explore thermoplastics and their properties, refine sketches and develop a clear design idea.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450341">
                <a:tc>
                  <a:txBody>
                    <a:bodyPr/>
                    <a:lstStyle/>
                    <a:p>
                      <a:r>
                        <a:rPr lang="en-GB" sz="1400" dirty="0"/>
                        <a:t>3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Introduction to CAD: learn basic 2D design software skills, start creating digital designs.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450341">
                <a:tc>
                  <a:txBody>
                    <a:bodyPr/>
                    <a:lstStyle/>
                    <a:p>
                      <a:r>
                        <a:rPr lang="en-GB" sz="1400" dirty="0"/>
                        <a:t>4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/>
                        <a:t>Complete CAD drawings and prepare files for laser cutting; check dimensions and fit.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450341">
                <a:tc>
                  <a:txBody>
                    <a:bodyPr/>
                    <a:lstStyle/>
                    <a:p>
                      <a:r>
                        <a:rPr lang="en-GB" sz="1400" dirty="0"/>
                        <a:t>5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Introduction to CAM: learn how the laser cutter works, set up file for cutting, and begin manufacture.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490714">
                <a:tc>
                  <a:txBody>
                    <a:bodyPr/>
                    <a:lstStyle/>
                    <a:p>
                      <a:r>
                        <a:rPr lang="en-GB" sz="1400" dirty="0"/>
                        <a:t>6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Cut key ring on laser cutter and begin any required hand-finishing (e.g. smoothing edges).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60746"/>
                  </a:ext>
                </a:extLst>
              </a:tr>
              <a:tr h="450341">
                <a:tc>
                  <a:txBody>
                    <a:bodyPr/>
                    <a:lstStyle/>
                    <a:p>
                      <a:r>
                        <a:rPr lang="en-GB" sz="1400" dirty="0"/>
                        <a:t>7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Add keyring hardware, final finishing, quality check, and improve designs if needed.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  <a:tr h="456106">
                <a:tc>
                  <a:txBody>
                    <a:bodyPr/>
                    <a:lstStyle/>
                    <a:p>
                      <a:r>
                        <a:rPr lang="en-GB" sz="1400" dirty="0"/>
                        <a:t>8</a:t>
                      </a:r>
                      <a:endParaRPr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dirty="0"/>
                        <a:t>Complete evaluations, compare to brief, and present final products to peers.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676334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AEADB312-428F-4996-8E86-7913762943DF}"/>
              </a:ext>
            </a:extLst>
          </p:cNvPr>
          <p:cNvGrpSpPr/>
          <p:nvPr/>
        </p:nvGrpSpPr>
        <p:grpSpPr>
          <a:xfrm>
            <a:off x="7823015" y="-15012"/>
            <a:ext cx="4780116" cy="6989210"/>
            <a:chOff x="7349337" y="36399"/>
            <a:chExt cx="5427879" cy="1694330"/>
          </a:xfrm>
        </p:grpSpPr>
        <p:graphicFrame>
          <p:nvGraphicFramePr>
            <p:cNvPr id="24" name="Diagram 23">
              <a:extLst>
                <a:ext uri="{FF2B5EF4-FFF2-40B4-BE49-F238E27FC236}">
                  <a16:creationId xmlns:a16="http://schemas.microsoft.com/office/drawing/2014/main" id="{6C8A4F0D-00CC-4FD4-B93A-8F6D1AE0A15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2553382"/>
                </p:ext>
              </p:extLst>
            </p:nvPr>
          </p:nvGraphicFramePr>
          <p:xfrm>
            <a:off x="7485888" y="138988"/>
            <a:ext cx="5291328" cy="159174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FDAA03B-7119-458B-BBF8-D4A396A920E9}"/>
                </a:ext>
              </a:extLst>
            </p:cNvPr>
            <p:cNvSpPr txBox="1"/>
            <p:nvPr/>
          </p:nvSpPr>
          <p:spPr>
            <a:xfrm>
              <a:off x="7349337" y="36399"/>
              <a:ext cx="5291328" cy="111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highlight>
                    <a:srgbClr val="FFFF00"/>
                  </a:highlight>
                  <a:latin typeface="Ink Free" panose="03080402000500000000" pitchFamily="66" charset="0"/>
                </a:rPr>
                <a:t>Consider what progression step you are pitching your content at when planning your lessons</a:t>
              </a:r>
              <a:endParaRPr lang="en-GB" sz="1200" b="1" dirty="0">
                <a:latin typeface="Ink Free" panose="03080402000500000000" pitchFamily="66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122103" y="8030651"/>
            <a:ext cx="3763250" cy="13849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sz="1200"/>
              <a:t>Learners explore the use of CAD/CAM in product design. They develop digital drawing skills, understand materials, and gain experience using a laser cutter safely to manufacture a personalised acrylic key ring.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561497" y="553707"/>
            <a:ext cx="381773" cy="66404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483715" y="7135674"/>
            <a:ext cx="456407" cy="456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-25468" y="31901"/>
            <a:ext cx="1327136" cy="1212913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DFD05B-A2BD-4043-AF05-11EEAA9CBB75}"/>
              </a:ext>
            </a:extLst>
          </p:cNvPr>
          <p:cNvSpPr txBox="1"/>
          <p:nvPr/>
        </p:nvSpPr>
        <p:spPr>
          <a:xfrm>
            <a:off x="1275555" y="368943"/>
            <a:ext cx="6476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1200"/>
              <a:t>Subject: Design and Technology
Topic: Acrylic Key Ring Project
Key Question: How can we use CAD/CAM to design and make a high-quality acrylic key ring?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530D2B-CF8B-4588-BAA5-B9AB18496229}"/>
              </a:ext>
            </a:extLst>
          </p:cNvPr>
          <p:cNvSpPr txBox="1"/>
          <p:nvPr/>
        </p:nvSpPr>
        <p:spPr>
          <a:xfrm>
            <a:off x="7943270" y="553707"/>
            <a:ext cx="4659861" cy="203132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sz="1200"/>
              <a:t>Learners develop understanding of acrylic properties, CAD design, digital manufacturing, and evaluation. They apply creativity and problem-solving while linking design to modern technology and sustainability.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E4B685-B1C7-4C53-8860-8AF2E2718CC9}"/>
              </a:ext>
            </a:extLst>
          </p:cNvPr>
          <p:cNvSpPr txBox="1"/>
          <p:nvPr/>
        </p:nvSpPr>
        <p:spPr>
          <a:xfrm>
            <a:off x="7943268" y="2694801"/>
            <a:ext cx="4659861" cy="203132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sz="1200"/>
              <a:t>Sketch ideas at home, research key ring shapes or themes, practice CAD tutorials online, and reflect on digital design progress in a learning log.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C6307B-6987-4EB3-81A0-408748BDFCA4}"/>
              </a:ext>
            </a:extLst>
          </p:cNvPr>
          <p:cNvSpPr txBox="1"/>
          <p:nvPr/>
        </p:nvSpPr>
        <p:spPr>
          <a:xfrm>
            <a:off x="7943268" y="4833181"/>
            <a:ext cx="4659861" cy="203132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sz="1200"/>
              <a:t>Quizzes on CAD terms, label parts of the laser cutter, recall safety steps, and revisit thermoplastics vocabulary.</a:t>
            </a:r>
          </a:p>
        </p:txBody>
      </p:sp>
    </p:spTree>
    <p:extLst>
      <p:ext uri="{BB962C8B-B14F-4D97-AF65-F5344CB8AC3E}">
        <p14:creationId xmlns:p14="http://schemas.microsoft.com/office/powerpoint/2010/main" val="296457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  <SharedWithUsers xmlns="14642272-a132-4bf2-874a-c176713ef5d4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CB431D-F2D2-4DD8-876D-645AB0F29427}">
  <ds:schemaRefs>
    <ds:schemaRef ds:uri="5d7194bf-fa17-4d88-9ea8-e0ec8f97bf06"/>
    <ds:schemaRef ds:uri="14642272-a132-4bf2-874a-c176713ef5d4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229B59F-FBDE-4BAF-8C04-A0C5CA14BB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194bf-fa17-4d88-9ea8-e0ec8f97bf06"/>
    <ds:schemaRef ds:uri="14642272-a132-4bf2-874a-c176713ef5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E43E8-4A0F-4288-85B8-AC5984B2AE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742</TotalTime>
  <Words>455</Words>
  <Application>Microsoft Macintosh PowerPoint</Application>
  <PresentationFormat>A3 Paper (297x420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Osborn</dc:creator>
  <cp:lastModifiedBy>Rita Papdi</cp:lastModifiedBy>
  <cp:revision>59</cp:revision>
  <cp:lastPrinted>2023-05-02T13:49:23Z</cp:lastPrinted>
  <dcterms:created xsi:type="dcterms:W3CDTF">2023-03-03T10:50:45Z</dcterms:created>
  <dcterms:modified xsi:type="dcterms:W3CDTF">2025-11-11T15:19:30Z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  <property fmtid="{D5CDD505-2E9C-101B-9397-08002B2CF9AE}" pid="4" name="Order">
    <vt:r8>6102100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