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5" r:id="rId6"/>
    <p:sldId id="266" r:id="rId7"/>
    <p:sldId id="274" r:id="rId8"/>
    <p:sldId id="275" r:id="rId9"/>
    <p:sldId id="273" r:id="rId10"/>
    <p:sldId id="268" r:id="rId11"/>
    <p:sldId id="269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4A2402-092D-E2C6-D8F2-B0916428DEF4}" v="24" dt="2025-09-09T20:25:26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8CABFBE-F2D6-4EC1-E453-9BC54C46C88E}"/>
    <pc:docChg chg="delSld">
      <pc:chgData name="" userId="" providerId="" clId="Web-{88CABFBE-F2D6-4EC1-E453-9BC54C46C88E}" dt="2025-09-01T19:57:41.680" v="1"/>
      <pc:docMkLst>
        <pc:docMk/>
      </pc:docMkLst>
      <pc:sldChg chg="del">
        <pc:chgData name="" userId="" providerId="" clId="Web-{88CABFBE-F2D6-4EC1-E453-9BC54C46C88E}" dt="2025-09-01T19:57:38.883" v="0"/>
        <pc:sldMkLst>
          <pc:docMk/>
          <pc:sldMk cId="2420800948" sldId="270"/>
        </pc:sldMkLst>
      </pc:sldChg>
      <pc:sldChg chg="del">
        <pc:chgData name="" userId="" providerId="" clId="Web-{88CABFBE-F2D6-4EC1-E453-9BC54C46C88E}" dt="2025-09-01T19:57:41.680" v="1"/>
        <pc:sldMkLst>
          <pc:docMk/>
          <pc:sldMk cId="3212559015" sldId="272"/>
        </pc:sldMkLst>
      </pc:sldChg>
    </pc:docChg>
  </pc:docChgLst>
  <pc:docChgLst>
    <pc:chgData name="Abigail Boniface" userId="S::abigail.boniface@elfed-hs.flintshire.sch.uk::f6427c76-5d3d-49e4-99c3-9c68b7aa39b0" providerId="AD" clId="Web-{284A2402-092D-E2C6-D8F2-B0916428DEF4}"/>
    <pc:docChg chg="addSld delSld modSld">
      <pc:chgData name="Abigail Boniface" userId="S::abigail.boniface@elfed-hs.flintshire.sch.uk::f6427c76-5d3d-49e4-99c3-9c68b7aa39b0" providerId="AD" clId="Web-{284A2402-092D-E2C6-D8F2-B0916428DEF4}" dt="2025-09-09T20:25:26.756" v="22"/>
      <pc:docMkLst>
        <pc:docMk/>
      </pc:docMkLst>
      <pc:sldChg chg="addSp delSp modSp add del">
        <pc:chgData name="Abigail Boniface" userId="S::abigail.boniface@elfed-hs.flintshire.sch.uk::f6427c76-5d3d-49e4-99c3-9c68b7aa39b0" providerId="AD" clId="Web-{284A2402-092D-E2C6-D8F2-B0916428DEF4}" dt="2025-09-09T20:25:14.834" v="21"/>
        <pc:sldMkLst>
          <pc:docMk/>
          <pc:sldMk cId="3020254487" sldId="268"/>
        </pc:sldMkLst>
        <pc:spChg chg="add del mod">
          <ac:chgData name="Abigail Boniface" userId="S::abigail.boniface@elfed-hs.flintshire.sch.uk::f6427c76-5d3d-49e4-99c3-9c68b7aa39b0" providerId="AD" clId="Web-{284A2402-092D-E2C6-D8F2-B0916428DEF4}" dt="2025-09-09T20:25:09.818" v="17"/>
          <ac:spMkLst>
            <pc:docMk/>
            <pc:sldMk cId="3020254487" sldId="268"/>
            <ac:spMk id="5" creationId="{F9463D18-F59D-D08F-EB1D-7B9CE18277E6}"/>
          </ac:spMkLst>
        </pc:spChg>
        <pc:spChg chg="add del mod">
          <ac:chgData name="Abigail Boniface" userId="S::abigail.boniface@elfed-hs.flintshire.sch.uk::f6427c76-5d3d-49e4-99c3-9c68b7aa39b0" providerId="AD" clId="Web-{284A2402-092D-E2C6-D8F2-B0916428DEF4}" dt="2025-09-09T20:25:14.834" v="21"/>
          <ac:spMkLst>
            <pc:docMk/>
            <pc:sldMk cId="3020254487" sldId="268"/>
            <ac:spMk id="6" creationId="{B1C96A87-3080-E81A-42BF-6DACBDD60927}"/>
          </ac:spMkLst>
        </pc:spChg>
      </pc:sldChg>
      <pc:sldChg chg="add del">
        <pc:chgData name="Abigail Boniface" userId="S::abigail.boniface@elfed-hs.flintshire.sch.uk::f6427c76-5d3d-49e4-99c3-9c68b7aa39b0" providerId="AD" clId="Web-{284A2402-092D-E2C6-D8F2-B0916428DEF4}" dt="2025-09-09T20:25:26.756" v="22"/>
        <pc:sldMkLst>
          <pc:docMk/>
          <pc:sldMk cId="2402025449" sldId="269"/>
        </pc:sldMkLst>
      </pc:sldChg>
      <pc:sldChg chg="addSp delSp modSp add">
        <pc:chgData name="Abigail Boniface" userId="S::abigail.boniface@elfed-hs.flintshire.sch.uk::f6427c76-5d3d-49e4-99c3-9c68b7aa39b0" providerId="AD" clId="Web-{284A2402-092D-E2C6-D8F2-B0916428DEF4}" dt="2025-09-09T20:10:35.666" v="11"/>
        <pc:sldMkLst>
          <pc:docMk/>
          <pc:sldMk cId="3788683570" sldId="273"/>
        </pc:sldMkLst>
        <pc:spChg chg="add del mod">
          <ac:chgData name="Abigail Boniface" userId="S::abigail.boniface@elfed-hs.flintshire.sch.uk::f6427c76-5d3d-49e4-99c3-9c68b7aa39b0" providerId="AD" clId="Web-{284A2402-092D-E2C6-D8F2-B0916428DEF4}" dt="2025-09-09T20:10:29.025" v="7"/>
          <ac:spMkLst>
            <pc:docMk/>
            <pc:sldMk cId="3788683570" sldId="273"/>
            <ac:spMk id="5" creationId="{8257D31A-27D1-C1E7-D2D3-E9D17FA83E54}"/>
          </ac:spMkLst>
        </pc:spChg>
        <pc:spChg chg="add del mod">
          <ac:chgData name="Abigail Boniface" userId="S::abigail.boniface@elfed-hs.flintshire.sch.uk::f6427c76-5d3d-49e4-99c3-9c68b7aa39b0" providerId="AD" clId="Web-{284A2402-092D-E2C6-D8F2-B0916428DEF4}" dt="2025-09-09T20:10:35.666" v="11"/>
          <ac:spMkLst>
            <pc:docMk/>
            <pc:sldMk cId="3788683570" sldId="273"/>
            <ac:spMk id="6" creationId="{87F675ED-966A-BBAB-6DA5-E2B610636EE3}"/>
          </ac:spMkLst>
        </pc:spChg>
      </pc:sldChg>
      <pc:sldChg chg="add">
        <pc:chgData name="Abigail Boniface" userId="S::abigail.boniface@elfed-hs.flintshire.sch.uk::f6427c76-5d3d-49e4-99c3-9c68b7aa39b0" providerId="AD" clId="Web-{284A2402-092D-E2C6-D8F2-B0916428DEF4}" dt="2025-09-09T20:02:19.068" v="0"/>
        <pc:sldMkLst>
          <pc:docMk/>
          <pc:sldMk cId="3360830423" sldId="274"/>
        </pc:sldMkLst>
      </pc:sldChg>
      <pc:sldChg chg="add">
        <pc:chgData name="Abigail Boniface" userId="S::abigail.boniface@elfed-hs.flintshire.sch.uk::f6427c76-5d3d-49e4-99c3-9c68b7aa39b0" providerId="AD" clId="Web-{284A2402-092D-E2C6-D8F2-B0916428DEF4}" dt="2025-09-09T20:02:19.162" v="1"/>
        <pc:sldMkLst>
          <pc:docMk/>
          <pc:sldMk cId="1689229742" sldId="275"/>
        </pc:sldMkLst>
      </pc:sldChg>
    </pc:docChg>
  </pc:docChgLst>
  <pc:docChgLst>
    <pc:chgData clId="Web-{284A2402-092D-E2C6-D8F2-B0916428DEF4}"/>
    <pc:docChg chg="delSld">
      <pc:chgData name="" userId="" providerId="" clId="Web-{284A2402-092D-E2C6-D8F2-B0916428DEF4}" dt="2025-09-09T20:02:12.943" v="0"/>
      <pc:docMkLst>
        <pc:docMk/>
      </pc:docMkLst>
      <pc:sldChg chg="del">
        <pc:chgData name="" userId="" providerId="" clId="Web-{284A2402-092D-E2C6-D8F2-B0916428DEF4}" dt="2025-09-09T20:02:12.943" v="0"/>
        <pc:sldMkLst>
          <pc:docMk/>
          <pc:sldMk cId="3788683570" sldId="273"/>
        </pc:sldMkLst>
      </pc:sldChg>
    </pc:docChg>
  </pc:docChgLst>
  <pc:docChgLst>
    <pc:chgData name="Abigail Boniface" userId="S::abigail.boniface@elfed-hs.flintshire.sch.uk::f6427c76-5d3d-49e4-99c3-9c68b7aa39b0" providerId="AD" clId="Web-{46E50269-3C42-B497-72D6-6FCD0097657C}"/>
    <pc:docChg chg="modSld">
      <pc:chgData name="Abigail Boniface" userId="S::abigail.boniface@elfed-hs.flintshire.sch.uk::f6427c76-5d3d-49e4-99c3-9c68b7aa39b0" providerId="AD" clId="Web-{46E50269-3C42-B497-72D6-6FCD0097657C}" dt="2025-09-01T19:55:26.273" v="162"/>
      <pc:docMkLst>
        <pc:docMk/>
      </pc:docMkLst>
      <pc:sldChg chg="modSp">
        <pc:chgData name="Abigail Boniface" userId="S::abigail.boniface@elfed-hs.flintshire.sch.uk::f6427c76-5d3d-49e4-99c3-9c68b7aa39b0" providerId="AD" clId="Web-{46E50269-3C42-B497-72D6-6FCD0097657C}" dt="2025-09-01T19:55:26.273" v="162"/>
        <pc:sldMkLst>
          <pc:docMk/>
          <pc:sldMk cId="3020254487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4F81-DFF9-4101-9863-0853CFB3D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33A5-63B2-4FAF-BE04-EAD073EF5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2235E-1724-4219-A5BA-264BBEBC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48985-03F3-4745-B998-2681193F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A78B-57BF-4187-B3D5-799FC9E6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6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098B-C843-4A1D-9EB4-475F9E84B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26BAC-2C66-4EEF-B9E7-FBFB468D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044B5-B435-4943-BAD4-5AC198C3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DFBDC-0A0D-44FE-A390-FDCF50C57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7F9E-D759-4CCF-B4C5-085DF18D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9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7A162-E1B3-43DA-8572-67862C05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516ED-B60D-4060-8893-6741EB1C4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E0D8-7171-4ABC-90C6-7A080B969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4323-360D-40D6-B064-587886D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7799-A60B-4E3D-BF27-0B94F7A2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8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3EE0-3BAA-44E7-9224-F16FB93E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F9DE-A37B-4EDB-B41D-81D93016D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7A453-9154-42AF-8CF6-62374D90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C3E8-F8CA-4D56-B30B-557962AB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AE8F7-E270-43CB-80A9-1AF922AE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92C5-8137-444C-86B1-440CBFE9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64E0-6FA6-48C1-B0F3-01CEDDEDD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9A9D-A766-4FAF-A2EA-64B77539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0B8D1-753C-4228-8CDA-B754E431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F1D2B-5ED2-4C04-9E22-8212F5F9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1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C01E-EEE9-4E6C-9D9F-EC063801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DB5E6-1BF7-4038-86A1-A1C2107B6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4B730-BCBA-4586-AD86-8681DFEF5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8ED52-CA9E-4859-BB5B-23EB06CA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D4DEB-BD8B-4366-802B-EE695D68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0FB5E-9E2C-4C12-966F-E533AFC2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0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B9926-68A2-4AB1-918C-0BCE2350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C7427-9214-4C52-BEBB-E31994EE9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9E2D4-9D6F-41F8-A5E2-55B3BD21E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41F887-62E4-4B70-BE11-40555FF71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AF50D-669F-498C-97C9-513901F7B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DB7EC-0DAB-40B4-8CCE-A4DEC675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E40A2-CB3B-4D30-9642-DFDEABED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2A85C-DD1E-40C6-B1CF-337C9AA8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C8AEA-0546-4A80-B817-CD5BCC8BE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C7455-9A0B-43E2-BE44-3D08AA2E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57977-B9B9-4A39-B4BD-A4166033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7D315-F5AF-4DDF-B47C-281B8642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6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6954C-CFD1-4DE2-BC8E-1E4A47FA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2F26F-CAEB-4B12-9753-E2F4806C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EEFE9-3BF0-4C29-8B83-C97AAEDC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4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B0BA5-212F-4718-9C40-23FF0F38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CF713-10F9-438E-A442-7E990EC9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1E4-3F3A-46D6-B7E3-B6FC39D0D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B0621-7934-423F-A7AC-78935C39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5118-9A18-482D-B9F4-CBEAF6C3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64617-458B-4967-B338-A21162B0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67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C563-BB20-4057-88FC-0DEB9802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7B6BC2-32A5-49AC-9A01-9A382769C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9A277-130B-493C-916C-C044682E1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465CB-EFC1-4585-9ED8-EF1CCB8F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E7DD6-0704-44E5-B2C7-0A0D03EA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E7C55-4DA2-46E3-9A90-F9B8DC26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9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674691-222A-4298-88F6-9D794F03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E278-DE90-49C2-AD84-37098EBE5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CB1C7-C320-45BB-A6A7-23E83D06F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B4C0A-009C-4CFD-8314-453FC9E73F19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FBFCB-A65D-417B-9226-F35245B5C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5082D-3E40-48B9-8EA2-4E16963F5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05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82163"/>
              </p:ext>
            </p:extLst>
          </p:nvPr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450209" y="151002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9792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010188"/>
              </p:ext>
            </p:extLst>
          </p:nvPr>
        </p:nvGraphicFramePr>
        <p:xfrm>
          <a:off x="1954893" y="1705428"/>
          <a:ext cx="8960155" cy="404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B8791B-5D69-8470-672B-5A5CB8AFC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5" y="-3401"/>
            <a:ext cx="9495064" cy="685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3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251AD2-88E1-F310-2D1D-4C2228E91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954" y="-1360"/>
            <a:ext cx="9778092" cy="68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2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DCF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53491" cy="334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1416693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416693">
                  <a:extLst>
                    <a:ext uri="{9D8B030D-6E8A-4147-A177-3AD203B41FA5}">
                      <a16:colId xmlns:a16="http://schemas.microsoft.com/office/drawing/2014/main" val="3393643972"/>
                    </a:ext>
                  </a:extLst>
                </a:gridCol>
                <a:gridCol w="2240038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Creation stories from alternative religions or worldviews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Using search techniques and a variety of sources.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Anthony Walker news article</a:t>
                      </a:r>
                      <a:endParaRPr lang="en-US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Learners are able to consider the use of different line spacing and adding spaces before and after paragraphs.</a:t>
                      </a:r>
                      <a:endParaRPr lang="en-GB"/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Humanism infographic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Learners need to use formal text and effective use of language and headings.  </a:t>
                      </a: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68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01775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Literacy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341632" y="1630550"/>
          <a:ext cx="11507570" cy="4550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930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375366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085854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534936">
                  <a:extLst>
                    <a:ext uri="{9D8B030D-6E8A-4147-A177-3AD203B41FA5}">
                      <a16:colId xmlns:a16="http://schemas.microsoft.com/office/drawing/2014/main" val="785170663"/>
                    </a:ext>
                  </a:extLst>
                </a:gridCol>
                <a:gridCol w="330118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existence of God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form simple, compound and complex sentences.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competently spell and use subject specific words (Tier 3 vocabulary).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organise my writing into accurate paragraphs.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200" b="1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Speaking &amp; Listening - </a:t>
                      </a:r>
                      <a:r>
                        <a:rPr lang="en-GB" sz="1200" b="0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DEBATE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I can use Standard English appropriately to present a point of view, listen and respond.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Speaking &amp; Listening –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 PRESENTSATION &amp; PITCH on multi faith space design.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 I can use Standard English appropriately to present a point of view, listen and respond.</a:t>
                      </a:r>
                      <a:endParaRPr lang="en-GB" dirty="0"/>
                    </a:p>
                    <a:p>
                      <a:pPr marL="0" lvl="0" indent="0">
                        <a:buNone/>
                      </a:pPr>
                      <a:endParaRPr lang="en-GB" sz="1200" b="0" i="0" u="none" strike="noStrike" noProof="0" dirty="0">
                        <a:solidFill>
                          <a:schemeClr val="dk1"/>
                        </a:solidFill>
                        <a:latin typeface="Ink Free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GB" sz="1200" b="0" i="0" u="none" strike="noStrike" noProof="0" dirty="0">
                        <a:solidFill>
                          <a:schemeClr val="dk1"/>
                        </a:solidFill>
                        <a:latin typeface="Ink Free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religion in Wales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Ink Free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form simple, compound and complex sentences.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competently spell and use subject specific words (Tier 3 vocabulary).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organise my writing into accurate paragraphs.</a:t>
                      </a:r>
                      <a:endParaRPr lang="en-GB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existence of Jesus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the key terminology in each subject and how to accurately spell these words in my books.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I regularly use subject specific (Tier 3) terminology in my books and spell these terms accurately.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how to use discourse markers to link paragraphs logically.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200" b="1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Speaking &amp; Listening</a:t>
                      </a:r>
                      <a:r>
                        <a:rPr lang="en-GB" sz="12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en-GB" sz="1200" b="0" i="0" kern="1200" noProof="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 COLLABORATIVE INQUIRY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can use Standard English 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appropriately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present a point of view, listen and respond.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Ink Free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equality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Ink Free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the key terminology in each subject and how to accurately spell these words in my books.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regularly use subject specific (Tier 3) terminology in my books and spell these terms accurately. 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how to use discourse markers to link paragraphs logically.</a:t>
                      </a:r>
                    </a:p>
                    <a:p>
                      <a:pPr marL="0" lvl="0" indent="0">
                        <a:buClr>
                          <a:srgbClr val="000000"/>
                        </a:buClr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Speaking &amp; Listening</a:t>
                      </a: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 –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CAMPAIGN 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 use Standard English appropriately to present a point of view, listen and respond.</a:t>
                      </a: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Writing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Ink Free"/>
                          <a:ea typeface="+mn-ea"/>
                          <a:cs typeface="+mn-cs"/>
                        </a:rPr>
                        <a:t>- Extended writing about the afterlife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know the key terminology in each subject and can accurately spell these words in my books.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know how to use discourse markers to link paragraphs logically.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Writing </a:t>
                      </a:r>
                      <a:r>
                        <a:rPr lang="en-GB" sz="1200" b="0" i="0" u="none" strike="noStrike" noProof="0" dirty="0">
                          <a:solidFill>
                            <a:schemeClr val="dk1"/>
                          </a:solidFill>
                          <a:latin typeface="Ink Free"/>
                        </a:rPr>
                        <a:t>- Extended writing about the Humanism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the key terminology in each subject and can accurately spell these words in my books.</a:t>
                      </a:r>
                      <a:endParaRPr lang="en-US" sz="12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450" lvl="0" indent="-1714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know how to use discourse markers to link paragraphs logically.</a:t>
                      </a:r>
                      <a:endParaRPr lang="en-GB" dirty="0"/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54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RVE		Numeracy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59964" cy="334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604488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1302151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302151">
                  <a:extLst>
                    <a:ext uri="{9D8B030D-6E8A-4147-A177-3AD203B41FA5}">
                      <a16:colId xmlns:a16="http://schemas.microsoft.com/office/drawing/2014/main" val="4252621917"/>
                    </a:ext>
                  </a:extLst>
                </a:gridCol>
                <a:gridCol w="2604488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dirty="0"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/>
                        </a:rPr>
                        <a:t>n/a</a:t>
                      </a:r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3" marR="65313" marT="32656" marB="32656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Religion in Wales: 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interpret bar charts, including dual bar charts.</a:t>
                      </a:r>
                      <a:endParaRPr lang="en-US" sz="1300" b="0" kern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noProof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Equality, discrimination &amp; prejudice: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collect my </a:t>
                      </a: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own data for a survey, e.g. through designing a questionnaire.</a:t>
                      </a:r>
                      <a:endParaRPr lang="en-US" sz="1300" b="0" kern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n/a</a:t>
                      </a: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kern="1200" dirty="0">
                          <a:solidFill>
                            <a:schemeClr val="dk1"/>
                          </a:solidFill>
                          <a:latin typeface="Ink Free"/>
                          <a:ea typeface="+mn-ea"/>
                          <a:cs typeface="+mn-cs"/>
                        </a:rPr>
                        <a:t>Worldviews across Wales: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Ink Free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300" b="0" kern="1200" noProof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 can interpret a frequency diagram.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5313" marR="65313" marT="32656" marB="3265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025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5F4C85-6B21-46CB-B5B6-F66CA857C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941" y="142416"/>
            <a:ext cx="8726118" cy="657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76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66FCEB-444A-4238-AB2B-C16CE4338712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2.xml><?xml version="1.0" encoding="utf-8"?>
<ds:datastoreItem xmlns:ds="http://schemas.openxmlformats.org/officeDocument/2006/customXml" ds:itemID="{72706F97-BE8B-437A-A7FC-52261A0AA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C41D65-95A6-416E-861B-560438B506C2}"/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615</Words>
  <Application>Microsoft Office PowerPoint</Application>
  <PresentationFormat>Widescreen</PresentationFormat>
  <Paragraphs>101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 Edwards</dc:creator>
  <cp:lastModifiedBy>Abigail Boniface</cp:lastModifiedBy>
  <cp:revision>53</cp:revision>
  <dcterms:created xsi:type="dcterms:W3CDTF">2025-06-11T13:37:05Z</dcterms:created>
  <dcterms:modified xsi:type="dcterms:W3CDTF">2025-09-09T20:25:32Z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