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5" r:id="rId6"/>
    <p:sldId id="266" r:id="rId7"/>
    <p:sldId id="267" r:id="rId8"/>
    <p:sldId id="257" r:id="rId9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1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CC66FF"/>
    <a:srgbClr val="CC3300"/>
    <a:srgbClr val="0099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97FF92-A97F-16FF-071E-5131868732BB}" v="20" dt="2025-10-08T09:42:09.0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0" y="60"/>
      </p:cViewPr>
      <p:guideLst>
        <p:guide orient="horz" pos="3001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Tobias" userId="S::louise.tobias@elfed-hs.flintshire.sch.uk::1e58aa87-c779-4557-8f01-85eceb66a442" providerId="AD" clId="Web-{5797FF92-A97F-16FF-071E-5131868732BB}"/>
    <pc:docChg chg="addSld delSld modSld sldOrd">
      <pc:chgData name="Louise Tobias" userId="S::louise.tobias@elfed-hs.flintshire.sch.uk::1e58aa87-c779-4557-8f01-85eceb66a442" providerId="AD" clId="Web-{5797FF92-A97F-16FF-071E-5131868732BB}" dt="2025-10-08T09:42:09.022" v="15"/>
      <pc:docMkLst>
        <pc:docMk/>
      </pc:docMkLst>
      <pc:sldChg chg="addSp modSp new ord">
        <pc:chgData name="Louise Tobias" userId="S::louise.tobias@elfed-hs.flintshire.sch.uk::1e58aa87-c779-4557-8f01-85eceb66a442" providerId="AD" clId="Web-{5797FF92-A97F-16FF-071E-5131868732BB}" dt="2025-10-08T09:39:26.032" v="2"/>
        <pc:sldMkLst>
          <pc:docMk/>
          <pc:sldMk cId="4120031332" sldId="258"/>
        </pc:sldMkLst>
        <pc:picChg chg="add mod">
          <ac:chgData name="Louise Tobias" userId="S::louise.tobias@elfed-hs.flintshire.sch.uk::1e58aa87-c779-4557-8f01-85eceb66a442" providerId="AD" clId="Web-{5797FF92-A97F-16FF-071E-5131868732BB}" dt="2025-10-08T09:39:26.032" v="2"/>
          <ac:picMkLst>
            <pc:docMk/>
            <pc:sldMk cId="4120031332" sldId="258"/>
            <ac:picMk id="2" creationId="{ECE2E0F8-FDEE-6C45-2A7D-8CE7436E3F08}"/>
          </ac:picMkLst>
        </pc:picChg>
      </pc:sldChg>
      <pc:sldChg chg="addSp delSp modSp new del">
        <pc:chgData name="Louise Tobias" userId="S::louise.tobias@elfed-hs.flintshire.sch.uk::1e58aa87-c779-4557-8f01-85eceb66a442" providerId="AD" clId="Web-{5797FF92-A97F-16FF-071E-5131868732BB}" dt="2025-10-08T09:41:26.255" v="11"/>
        <pc:sldMkLst>
          <pc:docMk/>
          <pc:sldMk cId="510195486" sldId="259"/>
        </pc:sldMkLst>
        <pc:picChg chg="add del mod">
          <ac:chgData name="Louise Tobias" userId="S::louise.tobias@elfed-hs.flintshire.sch.uk::1e58aa87-c779-4557-8f01-85eceb66a442" providerId="AD" clId="Web-{5797FF92-A97F-16FF-071E-5131868732BB}" dt="2025-10-08T09:39:52.205" v="5"/>
          <ac:picMkLst>
            <pc:docMk/>
            <pc:sldMk cId="510195486" sldId="259"/>
            <ac:picMk id="2" creationId="{201B1602-5273-7484-8D20-10A7BAF54027}"/>
          </ac:picMkLst>
        </pc:picChg>
        <pc:picChg chg="add del mod">
          <ac:chgData name="Louise Tobias" userId="S::louise.tobias@elfed-hs.flintshire.sch.uk::1e58aa87-c779-4557-8f01-85eceb66a442" providerId="AD" clId="Web-{5797FF92-A97F-16FF-071E-5131868732BB}" dt="2025-10-08T09:40:11.471" v="7"/>
          <ac:picMkLst>
            <pc:docMk/>
            <pc:sldMk cId="510195486" sldId="259"/>
            <ac:picMk id="3" creationId="{CE33312D-C183-A2CB-68CA-DEBF1A62D51C}"/>
          </ac:picMkLst>
        </pc:picChg>
        <pc:picChg chg="add del mod">
          <ac:chgData name="Louise Tobias" userId="S::louise.tobias@elfed-hs.flintshire.sch.uk::1e58aa87-c779-4557-8f01-85eceb66a442" providerId="AD" clId="Web-{5797FF92-A97F-16FF-071E-5131868732BB}" dt="2025-10-08T09:41:01.270" v="9"/>
          <ac:picMkLst>
            <pc:docMk/>
            <pc:sldMk cId="510195486" sldId="259"/>
            <ac:picMk id="4" creationId="{53721B9D-B107-5C41-C929-79D4C489E294}"/>
          </ac:picMkLst>
        </pc:picChg>
      </pc:sldChg>
      <pc:sldChg chg="add">
        <pc:chgData name="Louise Tobias" userId="S::louise.tobias@elfed-hs.flintshire.sch.uk::1e58aa87-c779-4557-8f01-85eceb66a442" providerId="AD" clId="Web-{5797FF92-A97F-16FF-071E-5131868732BB}" dt="2025-10-08T09:41:18.864" v="10"/>
        <pc:sldMkLst>
          <pc:docMk/>
          <pc:sldMk cId="950634505" sldId="265"/>
        </pc:sldMkLst>
      </pc:sldChg>
      <pc:sldChg chg="addSp modSp new">
        <pc:chgData name="Louise Tobias" userId="S::louise.tobias@elfed-hs.flintshire.sch.uk::1e58aa87-c779-4557-8f01-85eceb66a442" providerId="AD" clId="Web-{5797FF92-A97F-16FF-071E-5131868732BB}" dt="2025-10-08T09:41:45.287" v="13"/>
        <pc:sldMkLst>
          <pc:docMk/>
          <pc:sldMk cId="29096984" sldId="266"/>
        </pc:sldMkLst>
        <pc:picChg chg="add mod">
          <ac:chgData name="Louise Tobias" userId="S::louise.tobias@elfed-hs.flintshire.sch.uk::1e58aa87-c779-4557-8f01-85eceb66a442" providerId="AD" clId="Web-{5797FF92-A97F-16FF-071E-5131868732BB}" dt="2025-10-08T09:41:45.287" v="13"/>
          <ac:picMkLst>
            <pc:docMk/>
            <pc:sldMk cId="29096984" sldId="266"/>
            <ac:picMk id="2" creationId="{9AFE96AA-0351-8E5C-F9B9-8AA94F93A515}"/>
          </ac:picMkLst>
        </pc:picChg>
      </pc:sldChg>
      <pc:sldChg chg="addSp modSp new">
        <pc:chgData name="Louise Tobias" userId="S::louise.tobias@elfed-hs.flintshire.sch.uk::1e58aa87-c779-4557-8f01-85eceb66a442" providerId="AD" clId="Web-{5797FF92-A97F-16FF-071E-5131868732BB}" dt="2025-10-08T09:42:09.022" v="15"/>
        <pc:sldMkLst>
          <pc:docMk/>
          <pc:sldMk cId="997915140" sldId="267"/>
        </pc:sldMkLst>
        <pc:picChg chg="add mod">
          <ac:chgData name="Louise Tobias" userId="S::louise.tobias@elfed-hs.flintshire.sch.uk::1e58aa87-c779-4557-8f01-85eceb66a442" providerId="AD" clId="Web-{5797FF92-A97F-16FF-071E-5131868732BB}" dt="2025-10-08T09:42:09.022" v="15"/>
          <ac:picMkLst>
            <pc:docMk/>
            <pc:sldMk cId="997915140" sldId="267"/>
            <ac:picMk id="2" creationId="{A8BE12AE-5976-CAA0-A9CB-7DEBB1C32498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7A1E643-4DD6-4BDF-B825-E49E03B474AF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/>
          <a:r>
            <a:rPr lang="en-GB" sz="1200" dirty="0"/>
            <a:t>Pupils will perform and present their work at the end of every lesson in the scheme. Evaluation and feedback is given verbally at the end of each performance. </a:t>
          </a:r>
        </a:p>
      </dgm:t>
    </dgm:pt>
    <dgm:pt modelId="{F3E8D204-EC37-4028-B4FE-3E6FDD6356E5}" type="parTrans" cxnId="{15D1B70F-0AA1-4DB2-98B3-A4E290AEE3CB}">
      <dgm:prSet/>
      <dgm:spPr/>
      <dgm:t>
        <a:bodyPr/>
        <a:lstStyle/>
        <a:p>
          <a:endParaRPr lang="en-GB"/>
        </a:p>
      </dgm:t>
    </dgm:pt>
    <dgm:pt modelId="{4683ED46-7CE4-445E-9497-CC79C387165B}" type="sibTrans" cxnId="{15D1B70F-0AA1-4DB2-98B3-A4E290AEE3CB}">
      <dgm:prSet/>
      <dgm:spPr/>
      <dgm:t>
        <a:bodyPr/>
        <a:lstStyle/>
        <a:p>
          <a:endParaRPr lang="en-GB"/>
        </a:p>
      </dgm:t>
    </dgm:pt>
    <dgm:pt modelId="{18FC90F7-43BA-48CD-A033-6CF1445E1B15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/>
          <a:r>
            <a:rPr lang="en-GB" sz="1400" dirty="0"/>
            <a:t>Pupils will have the opportunity to work as part a group and create a performance that is ready for assessment</a:t>
          </a:r>
        </a:p>
      </dgm:t>
    </dgm:pt>
    <dgm:pt modelId="{E1F2FEB4-4EDA-44F5-905D-1E1922A7FBF2}" type="parTrans" cxnId="{0521D4E8-78F1-4102-9910-BD2F3F45A0BC}">
      <dgm:prSet/>
      <dgm:spPr/>
      <dgm:t>
        <a:bodyPr/>
        <a:lstStyle/>
        <a:p>
          <a:endParaRPr lang="en-GB"/>
        </a:p>
      </dgm:t>
    </dgm:pt>
    <dgm:pt modelId="{4AD9D54F-7E0D-456C-8FBC-CCE2DA9803B3}" type="sibTrans" cxnId="{0521D4E8-78F1-4102-9910-BD2F3F45A0BC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F8EFB8DC-5454-4771-B990-010C33358183}" type="pres">
      <dgm:prSet presAssocID="{D7A1E643-4DD6-4BDF-B825-E49E03B474AF}" presName="text" presStyleLbl="node1" presStyleIdx="0" presStyleCnt="2" custScaleX="714587" custLinFactNeighborX="-10802" custLinFactNeighborY="-84419">
        <dgm:presLayoutVars>
          <dgm:bulletEnabled val="1"/>
        </dgm:presLayoutVars>
      </dgm:prSet>
      <dgm:spPr/>
    </dgm:pt>
    <dgm:pt modelId="{8AF05ADB-1DD2-4D10-88E9-5FA64E64A7D6}" type="pres">
      <dgm:prSet presAssocID="{4683ED46-7CE4-445E-9497-CC79C387165B}" presName="space" presStyleCnt="0"/>
      <dgm:spPr/>
    </dgm:pt>
    <dgm:pt modelId="{4A391992-1D39-41EE-898A-D092113ED043}" type="pres">
      <dgm:prSet presAssocID="{18FC90F7-43BA-48CD-A033-6CF1445E1B15}" presName="text" presStyleLbl="node1" presStyleIdx="1" presStyleCnt="2" custScaleX="714587">
        <dgm:presLayoutVars>
          <dgm:bulletEnabled val="1"/>
        </dgm:presLayoutVars>
      </dgm:prSet>
      <dgm:spPr/>
    </dgm:pt>
  </dgm:ptLst>
  <dgm:cxnLst>
    <dgm:cxn modelId="{15D1B70F-0AA1-4DB2-98B3-A4E290AEE3CB}" srcId="{814303D1-91B5-4DD8-90E6-00AE72C4A5C5}" destId="{D7A1E643-4DD6-4BDF-B825-E49E03B474AF}" srcOrd="0" destOrd="0" parTransId="{F3E8D204-EC37-4028-B4FE-3E6FDD6356E5}" sibTransId="{4683ED46-7CE4-445E-9497-CC79C387165B}"/>
    <dgm:cxn modelId="{76BD3C15-5A0F-40DD-8181-3B3AC2CBCC74}" type="presOf" srcId="{D7A1E643-4DD6-4BDF-B825-E49E03B474AF}" destId="{F8EFB8DC-5454-4771-B990-010C33358183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3AAE1187-7622-44B6-A070-4D03187EFACE}" type="presOf" srcId="{18FC90F7-43BA-48CD-A033-6CF1445E1B15}" destId="{4A391992-1D39-41EE-898A-D092113ED043}" srcOrd="0" destOrd="0" presId="urn:diagrams.loki3.com/VaryingWidthList"/>
    <dgm:cxn modelId="{0521D4E8-78F1-4102-9910-BD2F3F45A0BC}" srcId="{814303D1-91B5-4DD8-90E6-00AE72C4A5C5}" destId="{18FC90F7-43BA-48CD-A033-6CF1445E1B15}" srcOrd="1" destOrd="0" parTransId="{E1F2FEB4-4EDA-44F5-905D-1E1922A7FBF2}" sibTransId="{4AD9D54F-7E0D-456C-8FBC-CCE2DA9803B3}"/>
    <dgm:cxn modelId="{46D54ED8-1511-4E50-BF1B-10C8D1358EBC}" type="presParOf" srcId="{C8BEAD66-2628-4B43-9A6B-FF08F3444FAF}" destId="{F8EFB8DC-5454-4771-B990-010C33358183}" srcOrd="0" destOrd="0" presId="urn:diagrams.loki3.com/VaryingWidthList"/>
    <dgm:cxn modelId="{526FBA9D-E781-4475-9F0A-C657F96A5D15}" type="presParOf" srcId="{C8BEAD66-2628-4B43-9A6B-FF08F3444FAF}" destId="{8AF05ADB-1DD2-4D10-88E9-5FA64E64A7D6}" srcOrd="1" destOrd="0" presId="urn:diagrams.loki3.com/VaryingWidthList"/>
    <dgm:cxn modelId="{C85D6527-DCE0-4763-9CD4-3ED4533BC17F}" type="presParOf" srcId="{C8BEAD66-2628-4B43-9A6B-FF08F3444FAF}" destId="{4A391992-1D39-41EE-898A-D092113ED043}" srcOrd="2" destOrd="0" presId="urn:diagrams.loki3.com/VaryingWidthList"/>
  </dgm:cxnLst>
  <dgm:bg>
    <a:solidFill>
      <a:srgbClr val="CC66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F99392-49C5-4C13-A53F-857B81212D90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B8FB89E-8FA9-49D8-8488-5AA5BD716C73}">
      <dgm:prSet phldrT="[Text]" custT="1"/>
      <dgm:spPr>
        <a:solidFill>
          <a:srgbClr val="00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English</a:t>
          </a:r>
        </a:p>
      </dgm:t>
    </dgm:pt>
    <dgm:pt modelId="{864D9F88-7CEF-43E3-BCF6-559D1EEFFE6F}" type="parTrans" cxnId="{6BE3FBEE-07FE-46CA-810E-87226EB35CBB}">
      <dgm:prSet/>
      <dgm:spPr/>
      <dgm:t>
        <a:bodyPr/>
        <a:lstStyle/>
        <a:p>
          <a:endParaRPr lang="en-GB"/>
        </a:p>
      </dgm:t>
    </dgm:pt>
    <dgm:pt modelId="{A43DB183-F9FE-4E77-8461-B773A97E3C3E}" type="sibTrans" cxnId="{6BE3FBEE-07FE-46CA-810E-87226EB35CBB}">
      <dgm:prSet/>
      <dgm:spPr/>
      <dgm:t>
        <a:bodyPr/>
        <a:lstStyle/>
        <a:p>
          <a:endParaRPr lang="en-GB"/>
        </a:p>
      </dgm:t>
    </dgm:pt>
    <dgm:pt modelId="{DF861D88-1577-4689-B9E0-DF0280030A03}">
      <dgm:prSet phldrT="[Text]" custT="1"/>
      <dgm:spPr/>
      <dgm:t>
        <a:bodyPr/>
        <a:lstStyle/>
        <a:p>
          <a:r>
            <a:rPr lang="en-GB" sz="1400" dirty="0"/>
            <a:t>Understand the importance of dialogue in helping create a style </a:t>
          </a:r>
          <a:r>
            <a:rPr lang="en-GB" sz="1400"/>
            <a:t>of performance.  </a:t>
          </a:r>
          <a:endParaRPr lang="en-GB" sz="1400" dirty="0"/>
        </a:p>
      </dgm:t>
    </dgm:pt>
    <dgm:pt modelId="{758DEA5E-B622-4966-8B0F-F5664D8EF198}" type="parTrans" cxnId="{346402C4-7638-481A-AEE9-5DCC080025E0}">
      <dgm:prSet/>
      <dgm:spPr/>
      <dgm:t>
        <a:bodyPr/>
        <a:lstStyle/>
        <a:p>
          <a:endParaRPr lang="en-GB"/>
        </a:p>
      </dgm:t>
    </dgm:pt>
    <dgm:pt modelId="{5C751399-A634-4FC6-B7F7-676830636C4C}" type="sibTrans" cxnId="{346402C4-7638-481A-AEE9-5DCC080025E0}">
      <dgm:prSet/>
      <dgm:spPr/>
      <dgm:t>
        <a:bodyPr/>
        <a:lstStyle/>
        <a:p>
          <a:endParaRPr lang="en-GB"/>
        </a:p>
      </dgm:t>
    </dgm:pt>
    <dgm:pt modelId="{3C4BC7F4-1500-45C3-8D82-D9A5951FB92F}">
      <dgm:prSet phldrT="[Text]" custT="1"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Welsh</a:t>
          </a:r>
        </a:p>
      </dgm:t>
    </dgm:pt>
    <dgm:pt modelId="{1C83A2D3-A084-43FC-9885-6686A46A9EBB}" type="parTrans" cxnId="{91BAF776-E87B-426C-B454-B63FB19B465D}">
      <dgm:prSet/>
      <dgm:spPr/>
      <dgm:t>
        <a:bodyPr/>
        <a:lstStyle/>
        <a:p>
          <a:endParaRPr lang="en-GB"/>
        </a:p>
      </dgm:t>
    </dgm:pt>
    <dgm:pt modelId="{BF31B968-ACDF-4EE9-91BC-25B887E26070}" type="sibTrans" cxnId="{91BAF776-E87B-426C-B454-B63FB19B465D}">
      <dgm:prSet/>
      <dgm:spPr/>
      <dgm:t>
        <a:bodyPr/>
        <a:lstStyle/>
        <a:p>
          <a:endParaRPr lang="en-GB"/>
        </a:p>
      </dgm:t>
    </dgm:pt>
    <dgm:pt modelId="{F62F349B-8D16-4257-90D1-2557AD4A6C40}">
      <dgm:prSet phldrT="[Text]" custT="1"/>
      <dgm:spPr/>
      <dgm:t>
        <a:bodyPr/>
        <a:lstStyle/>
        <a:p>
          <a:r>
            <a:rPr lang="en-GB" sz="1400" dirty="0"/>
            <a:t> </a:t>
          </a:r>
        </a:p>
      </dgm:t>
    </dgm:pt>
    <dgm:pt modelId="{CE055BC4-D7A6-49B7-AC27-478CD9AAAD79}" type="parTrans" cxnId="{59FF03B1-4791-4D61-B9E5-373ACD9A0F5A}">
      <dgm:prSet/>
      <dgm:spPr/>
      <dgm:t>
        <a:bodyPr/>
        <a:lstStyle/>
        <a:p>
          <a:endParaRPr lang="en-GB"/>
        </a:p>
      </dgm:t>
    </dgm:pt>
    <dgm:pt modelId="{3D4CA848-5A14-436B-8457-6CE4A7291560}" type="sibTrans" cxnId="{59FF03B1-4791-4D61-B9E5-373ACD9A0F5A}">
      <dgm:prSet/>
      <dgm:spPr/>
      <dgm:t>
        <a:bodyPr/>
        <a:lstStyle/>
        <a:p>
          <a:endParaRPr lang="en-GB"/>
        </a:p>
      </dgm:t>
    </dgm:pt>
    <dgm:pt modelId="{A001EAA2-581D-4BB7-B1D8-B8451D87302F}">
      <dgm:prSet phldrT="[Text]" custT="1"/>
      <dgm:spPr>
        <a:solidFill>
          <a:srgbClr val="FF33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Health and Wellbeing</a:t>
          </a:r>
        </a:p>
      </dgm:t>
    </dgm:pt>
    <dgm:pt modelId="{09596C66-3125-404A-B04E-A198C808BD10}" type="parTrans" cxnId="{2331FEB9-A73F-4A94-8E78-0CF19FB176CF}">
      <dgm:prSet/>
      <dgm:spPr/>
      <dgm:t>
        <a:bodyPr/>
        <a:lstStyle/>
        <a:p>
          <a:endParaRPr lang="en-GB"/>
        </a:p>
      </dgm:t>
    </dgm:pt>
    <dgm:pt modelId="{A836EF9E-CB3B-407F-9D52-88097CC30FC9}" type="sibTrans" cxnId="{2331FEB9-A73F-4A94-8E78-0CF19FB176CF}">
      <dgm:prSet/>
      <dgm:spPr/>
      <dgm:t>
        <a:bodyPr/>
        <a:lstStyle/>
        <a:p>
          <a:endParaRPr lang="en-GB"/>
        </a:p>
      </dgm:t>
    </dgm:pt>
    <dgm:pt modelId="{749F371C-14CD-4319-BF0C-2E5AB2D68642}">
      <dgm:prSet phldrT="[Text]" custT="1"/>
      <dgm:spPr/>
      <dgm:t>
        <a:bodyPr/>
        <a:lstStyle/>
        <a:p>
          <a:r>
            <a:rPr lang="en-GB" sz="1400" dirty="0"/>
            <a:t> Working collaboratively with peers. </a:t>
          </a:r>
        </a:p>
      </dgm:t>
    </dgm:pt>
    <dgm:pt modelId="{853B845D-B3A6-4234-829D-5008A4034528}" type="parTrans" cxnId="{4ECD78FF-9467-4572-A3EC-DC155AFBFCB3}">
      <dgm:prSet/>
      <dgm:spPr/>
      <dgm:t>
        <a:bodyPr/>
        <a:lstStyle/>
        <a:p>
          <a:endParaRPr lang="en-GB"/>
        </a:p>
      </dgm:t>
    </dgm:pt>
    <dgm:pt modelId="{47BEEE67-4BF7-425D-8A88-80C8F5DEEDAA}" type="sibTrans" cxnId="{4ECD78FF-9467-4572-A3EC-DC155AFBFCB3}">
      <dgm:prSet/>
      <dgm:spPr/>
      <dgm:t>
        <a:bodyPr/>
        <a:lstStyle/>
        <a:p>
          <a:endParaRPr lang="en-GB"/>
        </a:p>
      </dgm:t>
    </dgm:pt>
    <dgm:pt modelId="{E0EAF1AA-1C8E-4EDD-B8F4-42ABE2F5278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Humanities</a:t>
          </a:r>
        </a:p>
      </dgm:t>
    </dgm:pt>
    <dgm:pt modelId="{0AC79570-24C8-453E-8889-2847ABC6DD30}" type="parTrans" cxnId="{38936B53-FF2C-459A-9087-739EEA300667}">
      <dgm:prSet/>
      <dgm:spPr/>
      <dgm:t>
        <a:bodyPr/>
        <a:lstStyle/>
        <a:p>
          <a:endParaRPr lang="en-GB"/>
        </a:p>
      </dgm:t>
    </dgm:pt>
    <dgm:pt modelId="{A802B87A-B8E8-4B8B-BE1C-52303BFF5536}" type="sibTrans" cxnId="{38936B53-FF2C-459A-9087-739EEA300667}">
      <dgm:prSet/>
      <dgm:spPr/>
      <dgm:t>
        <a:bodyPr/>
        <a:lstStyle/>
        <a:p>
          <a:endParaRPr lang="en-GB"/>
        </a:p>
      </dgm:t>
    </dgm:pt>
    <dgm:pt modelId="{FDC09A97-120B-4459-8FC8-6B982EDD88F8}">
      <dgm:prSet phldrT="[Text]" custT="1"/>
      <dgm:spPr/>
      <dgm:t>
        <a:bodyPr/>
        <a:lstStyle/>
        <a:p>
          <a:r>
            <a:rPr lang="en-GB" sz="1400" dirty="0"/>
            <a:t>Understanding genre from different cultures from around the world. </a:t>
          </a:r>
        </a:p>
      </dgm:t>
    </dgm:pt>
    <dgm:pt modelId="{82436B6E-152D-4CFF-BB33-F031E990299C}" type="parTrans" cxnId="{1777463A-DE34-4742-BBEB-F5A3D0666AE9}">
      <dgm:prSet/>
      <dgm:spPr/>
      <dgm:t>
        <a:bodyPr/>
        <a:lstStyle/>
        <a:p>
          <a:endParaRPr lang="en-GB"/>
        </a:p>
      </dgm:t>
    </dgm:pt>
    <dgm:pt modelId="{0E14F6B7-9162-46B0-86D1-A39FE771D67D}" type="sibTrans" cxnId="{1777463A-DE34-4742-BBEB-F5A3D0666AE9}">
      <dgm:prSet/>
      <dgm:spPr/>
      <dgm:t>
        <a:bodyPr/>
        <a:lstStyle/>
        <a:p>
          <a:endParaRPr lang="en-GB"/>
        </a:p>
      </dgm:t>
    </dgm:pt>
    <dgm:pt modelId="{3A67FC93-4897-4EBD-9A38-1D62EB9ACAAF}">
      <dgm:prSet phldrT="[Text]" custT="1"/>
      <dgm:spPr/>
      <dgm:t>
        <a:bodyPr/>
        <a:lstStyle/>
        <a:p>
          <a:r>
            <a:rPr lang="en-GB" sz="1400" dirty="0"/>
            <a:t>Performing and sharing work as a group to the rest of the class. </a:t>
          </a:r>
        </a:p>
      </dgm:t>
    </dgm:pt>
    <dgm:pt modelId="{3901D40C-7273-47F1-B72F-49D7966EF3C7}" type="parTrans" cxnId="{4012612C-BC55-4A6B-8305-191EC0D45A43}">
      <dgm:prSet/>
      <dgm:spPr/>
      <dgm:t>
        <a:bodyPr/>
        <a:lstStyle/>
        <a:p>
          <a:endParaRPr lang="en-GB"/>
        </a:p>
      </dgm:t>
    </dgm:pt>
    <dgm:pt modelId="{0571B34B-D7DA-4A91-B97A-B3B213BF4936}" type="sibTrans" cxnId="{4012612C-BC55-4A6B-8305-191EC0D45A43}">
      <dgm:prSet/>
      <dgm:spPr/>
      <dgm:t>
        <a:bodyPr/>
        <a:lstStyle/>
        <a:p>
          <a:endParaRPr lang="en-GB"/>
        </a:p>
      </dgm:t>
    </dgm:pt>
    <dgm:pt modelId="{07E59273-8767-4947-B2FE-562B43597FBB}">
      <dgm:prSet phldrT="[Text]" custT="1"/>
      <dgm:spPr>
        <a:solidFill>
          <a:srgbClr val="CC3300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Performing Arts</a:t>
          </a:r>
        </a:p>
      </dgm:t>
    </dgm:pt>
    <dgm:pt modelId="{7F59E3B1-5736-4236-9F58-463BD4C0FCF2}" type="sibTrans" cxnId="{6DB84A6D-5C3D-4AFF-AB63-44E906B5AC06}">
      <dgm:prSet/>
      <dgm:spPr/>
      <dgm:t>
        <a:bodyPr/>
        <a:lstStyle/>
        <a:p>
          <a:endParaRPr lang="en-GB"/>
        </a:p>
      </dgm:t>
    </dgm:pt>
    <dgm:pt modelId="{08800422-13E5-42CB-BF6C-8F089BB34CAA}" type="parTrans" cxnId="{6DB84A6D-5C3D-4AFF-AB63-44E906B5AC06}">
      <dgm:prSet/>
      <dgm:spPr/>
      <dgm:t>
        <a:bodyPr/>
        <a:lstStyle/>
        <a:p>
          <a:endParaRPr lang="en-GB"/>
        </a:p>
      </dgm:t>
    </dgm:pt>
    <dgm:pt modelId="{27A71F52-3192-4E89-9614-1AC820CC2DBB}" type="pres">
      <dgm:prSet presAssocID="{F5F99392-49C5-4C13-A53F-857B81212D9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E34061-C78D-4C65-B479-C376D6B74B0F}" type="pres">
      <dgm:prSet presAssocID="{3B8FB89E-8FA9-49D8-8488-5AA5BD716C73}" presName="composite" presStyleCnt="0"/>
      <dgm:spPr/>
    </dgm:pt>
    <dgm:pt modelId="{0BECDC9C-B80C-4971-8452-24C843D1290B}" type="pres">
      <dgm:prSet presAssocID="{3B8FB89E-8FA9-49D8-8488-5AA5BD716C73}" presName="FirstChild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47C47C67-97A9-4E02-8D22-9115C00A1B72}" type="pres">
      <dgm:prSet presAssocID="{3B8FB89E-8FA9-49D8-8488-5AA5BD716C73}" presName="Parent" presStyleLbl="alignNode1" presStyleIdx="0" presStyleCnt="5">
        <dgm:presLayoutVars>
          <dgm:chMax val="3"/>
          <dgm:chPref val="3"/>
          <dgm:bulletEnabled val="1"/>
        </dgm:presLayoutVars>
      </dgm:prSet>
      <dgm:spPr/>
    </dgm:pt>
    <dgm:pt modelId="{C6D5467F-4837-447C-8787-B91C9AEEC14E}" type="pres">
      <dgm:prSet presAssocID="{3B8FB89E-8FA9-49D8-8488-5AA5BD716C73}" presName="Accent" presStyleLbl="parChTrans1D1" presStyleIdx="0" presStyleCnt="5"/>
      <dgm:spPr/>
    </dgm:pt>
    <dgm:pt modelId="{7D2C6D4C-837E-4F4D-A472-4642BE18E557}" type="pres">
      <dgm:prSet presAssocID="{A43DB183-F9FE-4E77-8461-B773A97E3C3E}" presName="sibTrans" presStyleCnt="0"/>
      <dgm:spPr/>
    </dgm:pt>
    <dgm:pt modelId="{774759C4-99D4-4EF3-B5FC-2DF88C91E2CF}" type="pres">
      <dgm:prSet presAssocID="{3C4BC7F4-1500-45C3-8D82-D9A5951FB92F}" presName="composite" presStyleCnt="0"/>
      <dgm:spPr/>
    </dgm:pt>
    <dgm:pt modelId="{FC5AACF1-F8B3-48A5-9F17-DFD4F5124191}" type="pres">
      <dgm:prSet presAssocID="{3C4BC7F4-1500-45C3-8D82-D9A5951FB92F}" presName="FirstChild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20E48F43-B081-4576-B77D-C98BEFE010AA}" type="pres">
      <dgm:prSet presAssocID="{3C4BC7F4-1500-45C3-8D82-D9A5951FB92F}" presName="Parent" presStyleLbl="alignNode1" presStyleIdx="1" presStyleCnt="5">
        <dgm:presLayoutVars>
          <dgm:chMax val="3"/>
          <dgm:chPref val="3"/>
          <dgm:bulletEnabled val="1"/>
        </dgm:presLayoutVars>
      </dgm:prSet>
      <dgm:spPr/>
    </dgm:pt>
    <dgm:pt modelId="{4C87646E-5C92-40EF-9209-D53F794D31BA}" type="pres">
      <dgm:prSet presAssocID="{3C4BC7F4-1500-45C3-8D82-D9A5951FB92F}" presName="Accent" presStyleLbl="parChTrans1D1" presStyleIdx="1" presStyleCnt="5"/>
      <dgm:spPr/>
    </dgm:pt>
    <dgm:pt modelId="{8C0D3643-43D3-4BA5-9ABB-48EFD2CF5D5B}" type="pres">
      <dgm:prSet presAssocID="{BF31B968-ACDF-4EE9-91BC-25B887E26070}" presName="sibTrans" presStyleCnt="0"/>
      <dgm:spPr/>
    </dgm:pt>
    <dgm:pt modelId="{71F151DD-3898-4651-8AE7-F9BB12A09E63}" type="pres">
      <dgm:prSet presAssocID="{A001EAA2-581D-4BB7-B1D8-B8451D87302F}" presName="composite" presStyleCnt="0"/>
      <dgm:spPr/>
    </dgm:pt>
    <dgm:pt modelId="{0D0F3F31-C825-4795-BCBE-D677066585E8}" type="pres">
      <dgm:prSet presAssocID="{A001EAA2-581D-4BB7-B1D8-B8451D87302F}" presName="FirstChild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0F661122-FF5C-41FD-8986-F2E25502D929}" type="pres">
      <dgm:prSet presAssocID="{A001EAA2-581D-4BB7-B1D8-B8451D87302F}" presName="Parent" presStyleLbl="alignNode1" presStyleIdx="2" presStyleCnt="5">
        <dgm:presLayoutVars>
          <dgm:chMax val="3"/>
          <dgm:chPref val="3"/>
          <dgm:bulletEnabled val="1"/>
        </dgm:presLayoutVars>
      </dgm:prSet>
      <dgm:spPr/>
    </dgm:pt>
    <dgm:pt modelId="{EB609FDB-D64A-47ED-B9E8-FEAC23B2C3A6}" type="pres">
      <dgm:prSet presAssocID="{A001EAA2-581D-4BB7-B1D8-B8451D87302F}" presName="Accent" presStyleLbl="parChTrans1D1" presStyleIdx="2" presStyleCnt="5"/>
      <dgm:spPr/>
    </dgm:pt>
    <dgm:pt modelId="{27591710-3DF1-43A0-AA86-7CE12598EEE4}" type="pres">
      <dgm:prSet presAssocID="{A836EF9E-CB3B-407F-9D52-88097CC30FC9}" presName="sibTrans" presStyleCnt="0"/>
      <dgm:spPr/>
    </dgm:pt>
    <dgm:pt modelId="{DABD9F9C-C61E-4696-8079-1E3CD3F10554}" type="pres">
      <dgm:prSet presAssocID="{E0EAF1AA-1C8E-4EDD-B8F4-42ABE2F52785}" presName="composite" presStyleCnt="0"/>
      <dgm:spPr/>
    </dgm:pt>
    <dgm:pt modelId="{CDBE7ECF-F590-467D-B269-19ED3E4AF0C5}" type="pres">
      <dgm:prSet presAssocID="{E0EAF1AA-1C8E-4EDD-B8F4-42ABE2F52785}" presName="FirstChild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22BA5738-8198-414D-A6D5-D20E3D9E5F31}" type="pres">
      <dgm:prSet presAssocID="{E0EAF1AA-1C8E-4EDD-B8F4-42ABE2F52785}" presName="Parent" presStyleLbl="alignNode1" presStyleIdx="3" presStyleCnt="5">
        <dgm:presLayoutVars>
          <dgm:chMax val="3"/>
          <dgm:chPref val="3"/>
          <dgm:bulletEnabled val="1"/>
        </dgm:presLayoutVars>
      </dgm:prSet>
      <dgm:spPr/>
    </dgm:pt>
    <dgm:pt modelId="{A3F14F9C-E5F9-4FB7-A080-9CF96D84CD66}" type="pres">
      <dgm:prSet presAssocID="{E0EAF1AA-1C8E-4EDD-B8F4-42ABE2F52785}" presName="Accent" presStyleLbl="parChTrans1D1" presStyleIdx="3" presStyleCnt="5"/>
      <dgm:spPr/>
    </dgm:pt>
    <dgm:pt modelId="{ED27C59F-879E-46B1-85DB-D99FA5D5CCC1}" type="pres">
      <dgm:prSet presAssocID="{A802B87A-B8E8-4B8B-BE1C-52303BFF5536}" presName="sibTrans" presStyleCnt="0"/>
      <dgm:spPr/>
    </dgm:pt>
    <dgm:pt modelId="{F9CF6742-93AA-48FB-BFAB-82512B5F3282}" type="pres">
      <dgm:prSet presAssocID="{07E59273-8767-4947-B2FE-562B43597FBB}" presName="composite" presStyleCnt="0"/>
      <dgm:spPr/>
    </dgm:pt>
    <dgm:pt modelId="{7B0FE066-775A-4625-8F94-A5E6F87DFCFF}" type="pres">
      <dgm:prSet presAssocID="{07E59273-8767-4947-B2FE-562B43597FBB}" presName="FirstChild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1E9B5D5E-FC63-4918-B9D4-5C0D0210F2A5}" type="pres">
      <dgm:prSet presAssocID="{07E59273-8767-4947-B2FE-562B43597FBB}" presName="Parent" presStyleLbl="alignNode1" presStyleIdx="4" presStyleCnt="5">
        <dgm:presLayoutVars>
          <dgm:chMax val="3"/>
          <dgm:chPref val="3"/>
          <dgm:bulletEnabled val="1"/>
        </dgm:presLayoutVars>
      </dgm:prSet>
      <dgm:spPr/>
    </dgm:pt>
    <dgm:pt modelId="{6D19CD1B-5941-468D-A133-B60E96D5B54C}" type="pres">
      <dgm:prSet presAssocID="{07E59273-8767-4947-B2FE-562B43597FBB}" presName="Accent" presStyleLbl="parChTrans1D1" presStyleIdx="4" presStyleCnt="5"/>
      <dgm:spPr/>
    </dgm:pt>
  </dgm:ptLst>
  <dgm:cxnLst>
    <dgm:cxn modelId="{28511200-297D-450E-AF58-A2FD0083E424}" type="presOf" srcId="{FDC09A97-120B-4459-8FC8-6B982EDD88F8}" destId="{CDBE7ECF-F590-467D-B269-19ED3E4AF0C5}" srcOrd="0" destOrd="0" presId="urn:microsoft.com/office/officeart/2011/layout/TabList"/>
    <dgm:cxn modelId="{4012612C-BC55-4A6B-8305-191EC0D45A43}" srcId="{07E59273-8767-4947-B2FE-562B43597FBB}" destId="{3A67FC93-4897-4EBD-9A38-1D62EB9ACAAF}" srcOrd="0" destOrd="0" parTransId="{3901D40C-7273-47F1-B72F-49D7966EF3C7}" sibTransId="{0571B34B-D7DA-4A91-B97A-B3B213BF4936}"/>
    <dgm:cxn modelId="{3B35DE2E-0E82-4DFE-961A-CDFE3B08B8F1}" type="presOf" srcId="{3A67FC93-4897-4EBD-9A38-1D62EB9ACAAF}" destId="{7B0FE066-775A-4625-8F94-A5E6F87DFCFF}" srcOrd="0" destOrd="0" presId="urn:microsoft.com/office/officeart/2011/layout/TabList"/>
    <dgm:cxn modelId="{36629138-6808-418B-9F14-DE063597448D}" type="presOf" srcId="{F5F99392-49C5-4C13-A53F-857B81212D90}" destId="{27A71F52-3192-4E89-9614-1AC820CC2DBB}" srcOrd="0" destOrd="0" presId="urn:microsoft.com/office/officeart/2011/layout/TabList"/>
    <dgm:cxn modelId="{1777463A-DE34-4742-BBEB-F5A3D0666AE9}" srcId="{E0EAF1AA-1C8E-4EDD-B8F4-42ABE2F52785}" destId="{FDC09A97-120B-4459-8FC8-6B982EDD88F8}" srcOrd="0" destOrd="0" parTransId="{82436B6E-152D-4CFF-BB33-F031E990299C}" sibTransId="{0E14F6B7-9162-46B0-86D1-A39FE771D67D}"/>
    <dgm:cxn modelId="{3CF4B93B-8583-4606-8D5A-8AA1C73DA52F}" type="presOf" srcId="{3C4BC7F4-1500-45C3-8D82-D9A5951FB92F}" destId="{20E48F43-B081-4576-B77D-C98BEFE010AA}" srcOrd="0" destOrd="0" presId="urn:microsoft.com/office/officeart/2011/layout/TabList"/>
    <dgm:cxn modelId="{5F4CF85E-5729-44C9-9431-13B18E8E6782}" type="presOf" srcId="{749F371C-14CD-4319-BF0C-2E5AB2D68642}" destId="{0D0F3F31-C825-4795-BCBE-D677066585E8}" srcOrd="0" destOrd="0" presId="urn:microsoft.com/office/officeart/2011/layout/TabList"/>
    <dgm:cxn modelId="{44BED261-3440-471C-9182-069FCFC46890}" type="presOf" srcId="{DF861D88-1577-4689-B9E0-DF0280030A03}" destId="{0BECDC9C-B80C-4971-8452-24C843D1290B}" srcOrd="0" destOrd="0" presId="urn:microsoft.com/office/officeart/2011/layout/TabList"/>
    <dgm:cxn modelId="{F3844366-C24E-4C0D-8531-DFC94C386240}" type="presOf" srcId="{3B8FB89E-8FA9-49D8-8488-5AA5BD716C73}" destId="{47C47C67-97A9-4E02-8D22-9115C00A1B72}" srcOrd="0" destOrd="0" presId="urn:microsoft.com/office/officeart/2011/layout/TabList"/>
    <dgm:cxn modelId="{6DB84A6D-5C3D-4AFF-AB63-44E906B5AC06}" srcId="{F5F99392-49C5-4C13-A53F-857B81212D90}" destId="{07E59273-8767-4947-B2FE-562B43597FBB}" srcOrd="4" destOrd="0" parTransId="{08800422-13E5-42CB-BF6C-8F089BB34CAA}" sibTransId="{7F59E3B1-5736-4236-9F58-463BD4C0FCF2}"/>
    <dgm:cxn modelId="{38936B53-FF2C-459A-9087-739EEA300667}" srcId="{F5F99392-49C5-4C13-A53F-857B81212D90}" destId="{E0EAF1AA-1C8E-4EDD-B8F4-42ABE2F52785}" srcOrd="3" destOrd="0" parTransId="{0AC79570-24C8-453E-8889-2847ABC6DD30}" sibTransId="{A802B87A-B8E8-4B8B-BE1C-52303BFF5536}"/>
    <dgm:cxn modelId="{822FBB74-BB33-4DC7-8F66-70ACD529A042}" type="presOf" srcId="{A001EAA2-581D-4BB7-B1D8-B8451D87302F}" destId="{0F661122-FF5C-41FD-8986-F2E25502D929}" srcOrd="0" destOrd="0" presId="urn:microsoft.com/office/officeart/2011/layout/TabList"/>
    <dgm:cxn modelId="{3BEDDC75-5547-4880-8FC8-B87B61138307}" type="presOf" srcId="{F62F349B-8D16-4257-90D1-2557AD4A6C40}" destId="{FC5AACF1-F8B3-48A5-9F17-DFD4F5124191}" srcOrd="0" destOrd="0" presId="urn:microsoft.com/office/officeart/2011/layout/TabList"/>
    <dgm:cxn modelId="{91BAF776-E87B-426C-B454-B63FB19B465D}" srcId="{F5F99392-49C5-4C13-A53F-857B81212D90}" destId="{3C4BC7F4-1500-45C3-8D82-D9A5951FB92F}" srcOrd="1" destOrd="0" parTransId="{1C83A2D3-A084-43FC-9885-6686A46A9EBB}" sibTransId="{BF31B968-ACDF-4EE9-91BC-25B887E26070}"/>
    <dgm:cxn modelId="{49005277-C49E-4158-8FCA-72D07C4F5615}" type="presOf" srcId="{E0EAF1AA-1C8E-4EDD-B8F4-42ABE2F52785}" destId="{22BA5738-8198-414D-A6D5-D20E3D9E5F31}" srcOrd="0" destOrd="0" presId="urn:microsoft.com/office/officeart/2011/layout/TabList"/>
    <dgm:cxn modelId="{CDD6B3A8-3CCD-4092-A1DB-FC285C49ABE1}" type="presOf" srcId="{07E59273-8767-4947-B2FE-562B43597FBB}" destId="{1E9B5D5E-FC63-4918-B9D4-5C0D0210F2A5}" srcOrd="0" destOrd="0" presId="urn:microsoft.com/office/officeart/2011/layout/TabList"/>
    <dgm:cxn modelId="{59FF03B1-4791-4D61-B9E5-373ACD9A0F5A}" srcId="{3C4BC7F4-1500-45C3-8D82-D9A5951FB92F}" destId="{F62F349B-8D16-4257-90D1-2557AD4A6C40}" srcOrd="0" destOrd="0" parTransId="{CE055BC4-D7A6-49B7-AC27-478CD9AAAD79}" sibTransId="{3D4CA848-5A14-436B-8457-6CE4A7291560}"/>
    <dgm:cxn modelId="{2331FEB9-A73F-4A94-8E78-0CF19FB176CF}" srcId="{F5F99392-49C5-4C13-A53F-857B81212D90}" destId="{A001EAA2-581D-4BB7-B1D8-B8451D87302F}" srcOrd="2" destOrd="0" parTransId="{09596C66-3125-404A-B04E-A198C808BD10}" sibTransId="{A836EF9E-CB3B-407F-9D52-88097CC30FC9}"/>
    <dgm:cxn modelId="{346402C4-7638-481A-AEE9-5DCC080025E0}" srcId="{3B8FB89E-8FA9-49D8-8488-5AA5BD716C73}" destId="{DF861D88-1577-4689-B9E0-DF0280030A03}" srcOrd="0" destOrd="0" parTransId="{758DEA5E-B622-4966-8B0F-F5664D8EF198}" sibTransId="{5C751399-A634-4FC6-B7F7-676830636C4C}"/>
    <dgm:cxn modelId="{6BE3FBEE-07FE-46CA-810E-87226EB35CBB}" srcId="{F5F99392-49C5-4C13-A53F-857B81212D90}" destId="{3B8FB89E-8FA9-49D8-8488-5AA5BD716C73}" srcOrd="0" destOrd="0" parTransId="{864D9F88-7CEF-43E3-BCF6-559D1EEFFE6F}" sibTransId="{A43DB183-F9FE-4E77-8461-B773A97E3C3E}"/>
    <dgm:cxn modelId="{4ECD78FF-9467-4572-A3EC-DC155AFBFCB3}" srcId="{A001EAA2-581D-4BB7-B1D8-B8451D87302F}" destId="{749F371C-14CD-4319-BF0C-2E5AB2D68642}" srcOrd="0" destOrd="0" parTransId="{853B845D-B3A6-4234-829D-5008A4034528}" sibTransId="{47BEEE67-4BF7-425D-8A88-80C8F5DEEDAA}"/>
    <dgm:cxn modelId="{BF7F06FA-CA88-4212-B912-EA86B90EB6CE}" type="presParOf" srcId="{27A71F52-3192-4E89-9614-1AC820CC2DBB}" destId="{F3E34061-C78D-4C65-B479-C376D6B74B0F}" srcOrd="0" destOrd="0" presId="urn:microsoft.com/office/officeart/2011/layout/TabList"/>
    <dgm:cxn modelId="{42A244E0-AD39-492C-BDFF-38059D0F594E}" type="presParOf" srcId="{F3E34061-C78D-4C65-B479-C376D6B74B0F}" destId="{0BECDC9C-B80C-4971-8452-24C843D1290B}" srcOrd="0" destOrd="0" presId="urn:microsoft.com/office/officeart/2011/layout/TabList"/>
    <dgm:cxn modelId="{9FE3FA9E-CDF5-47E8-9DD3-DB67BA59124D}" type="presParOf" srcId="{F3E34061-C78D-4C65-B479-C376D6B74B0F}" destId="{47C47C67-97A9-4E02-8D22-9115C00A1B72}" srcOrd="1" destOrd="0" presId="urn:microsoft.com/office/officeart/2011/layout/TabList"/>
    <dgm:cxn modelId="{55A27EB3-B575-48F3-A705-D23CAC6E0A8A}" type="presParOf" srcId="{F3E34061-C78D-4C65-B479-C376D6B74B0F}" destId="{C6D5467F-4837-447C-8787-B91C9AEEC14E}" srcOrd="2" destOrd="0" presId="urn:microsoft.com/office/officeart/2011/layout/TabList"/>
    <dgm:cxn modelId="{18C61840-321F-4088-9089-4286B9B80D74}" type="presParOf" srcId="{27A71F52-3192-4E89-9614-1AC820CC2DBB}" destId="{7D2C6D4C-837E-4F4D-A472-4642BE18E557}" srcOrd="1" destOrd="0" presId="urn:microsoft.com/office/officeart/2011/layout/TabList"/>
    <dgm:cxn modelId="{22DAAA47-7F59-4EE5-8BE2-365A49DEB3F7}" type="presParOf" srcId="{27A71F52-3192-4E89-9614-1AC820CC2DBB}" destId="{774759C4-99D4-4EF3-B5FC-2DF88C91E2CF}" srcOrd="2" destOrd="0" presId="urn:microsoft.com/office/officeart/2011/layout/TabList"/>
    <dgm:cxn modelId="{BC6D01A6-42A9-454B-9A69-2EF3636CFB00}" type="presParOf" srcId="{774759C4-99D4-4EF3-B5FC-2DF88C91E2CF}" destId="{FC5AACF1-F8B3-48A5-9F17-DFD4F5124191}" srcOrd="0" destOrd="0" presId="urn:microsoft.com/office/officeart/2011/layout/TabList"/>
    <dgm:cxn modelId="{2B2EEAB7-D44C-416E-8387-80D9A5896FA1}" type="presParOf" srcId="{774759C4-99D4-4EF3-B5FC-2DF88C91E2CF}" destId="{20E48F43-B081-4576-B77D-C98BEFE010AA}" srcOrd="1" destOrd="0" presId="urn:microsoft.com/office/officeart/2011/layout/TabList"/>
    <dgm:cxn modelId="{DDF26689-CE26-40EE-AFDC-C44B967A1A29}" type="presParOf" srcId="{774759C4-99D4-4EF3-B5FC-2DF88C91E2CF}" destId="{4C87646E-5C92-40EF-9209-D53F794D31BA}" srcOrd="2" destOrd="0" presId="urn:microsoft.com/office/officeart/2011/layout/TabList"/>
    <dgm:cxn modelId="{15D9613F-539B-4D32-A9B5-C50D05EA91CF}" type="presParOf" srcId="{27A71F52-3192-4E89-9614-1AC820CC2DBB}" destId="{8C0D3643-43D3-4BA5-9ABB-48EFD2CF5D5B}" srcOrd="3" destOrd="0" presId="urn:microsoft.com/office/officeart/2011/layout/TabList"/>
    <dgm:cxn modelId="{3FAC43AF-2E83-43C5-8A19-2BCF1A131542}" type="presParOf" srcId="{27A71F52-3192-4E89-9614-1AC820CC2DBB}" destId="{71F151DD-3898-4651-8AE7-F9BB12A09E63}" srcOrd="4" destOrd="0" presId="urn:microsoft.com/office/officeart/2011/layout/TabList"/>
    <dgm:cxn modelId="{7AB2AF1C-D0A8-42EB-AA76-A6C19BCDA656}" type="presParOf" srcId="{71F151DD-3898-4651-8AE7-F9BB12A09E63}" destId="{0D0F3F31-C825-4795-BCBE-D677066585E8}" srcOrd="0" destOrd="0" presId="urn:microsoft.com/office/officeart/2011/layout/TabList"/>
    <dgm:cxn modelId="{24F4C051-C11E-4C5D-8577-9AA82935E940}" type="presParOf" srcId="{71F151DD-3898-4651-8AE7-F9BB12A09E63}" destId="{0F661122-FF5C-41FD-8986-F2E25502D929}" srcOrd="1" destOrd="0" presId="urn:microsoft.com/office/officeart/2011/layout/TabList"/>
    <dgm:cxn modelId="{B289D2BB-6819-4A1F-910D-7EC6FD3508DC}" type="presParOf" srcId="{71F151DD-3898-4651-8AE7-F9BB12A09E63}" destId="{EB609FDB-D64A-47ED-B9E8-FEAC23B2C3A6}" srcOrd="2" destOrd="0" presId="urn:microsoft.com/office/officeart/2011/layout/TabList"/>
    <dgm:cxn modelId="{CD93F6C4-0E26-4638-8EC3-D0249EB6F05F}" type="presParOf" srcId="{27A71F52-3192-4E89-9614-1AC820CC2DBB}" destId="{27591710-3DF1-43A0-AA86-7CE12598EEE4}" srcOrd="5" destOrd="0" presId="urn:microsoft.com/office/officeart/2011/layout/TabList"/>
    <dgm:cxn modelId="{91031B1E-1537-4F8A-A09B-2115B2CD2B80}" type="presParOf" srcId="{27A71F52-3192-4E89-9614-1AC820CC2DBB}" destId="{DABD9F9C-C61E-4696-8079-1E3CD3F10554}" srcOrd="6" destOrd="0" presId="urn:microsoft.com/office/officeart/2011/layout/TabList"/>
    <dgm:cxn modelId="{39E34BCC-DB68-4546-99E4-A6B0585F23E9}" type="presParOf" srcId="{DABD9F9C-C61E-4696-8079-1E3CD3F10554}" destId="{CDBE7ECF-F590-467D-B269-19ED3E4AF0C5}" srcOrd="0" destOrd="0" presId="urn:microsoft.com/office/officeart/2011/layout/TabList"/>
    <dgm:cxn modelId="{CDEF5325-3902-4C58-865C-0749A3B16A75}" type="presParOf" srcId="{DABD9F9C-C61E-4696-8079-1E3CD3F10554}" destId="{22BA5738-8198-414D-A6D5-D20E3D9E5F31}" srcOrd="1" destOrd="0" presId="urn:microsoft.com/office/officeart/2011/layout/TabList"/>
    <dgm:cxn modelId="{D0C4D7FE-CFD6-4E4F-AD2A-A9A0E518EEBB}" type="presParOf" srcId="{DABD9F9C-C61E-4696-8079-1E3CD3F10554}" destId="{A3F14F9C-E5F9-4FB7-A080-9CF96D84CD66}" srcOrd="2" destOrd="0" presId="urn:microsoft.com/office/officeart/2011/layout/TabList"/>
    <dgm:cxn modelId="{74CD96BB-1940-4336-A31A-F4459D3BDE97}" type="presParOf" srcId="{27A71F52-3192-4E89-9614-1AC820CC2DBB}" destId="{ED27C59F-879E-46B1-85DB-D99FA5D5CCC1}" srcOrd="7" destOrd="0" presId="urn:microsoft.com/office/officeart/2011/layout/TabList"/>
    <dgm:cxn modelId="{13D39C50-BE33-4FCB-8411-90C1FFA1DCB2}" type="presParOf" srcId="{27A71F52-3192-4E89-9614-1AC820CC2DBB}" destId="{F9CF6742-93AA-48FB-BFAB-82512B5F3282}" srcOrd="8" destOrd="0" presId="urn:microsoft.com/office/officeart/2011/layout/TabList"/>
    <dgm:cxn modelId="{8E66D1F0-565B-4C23-8EFC-09600255A0CA}" type="presParOf" srcId="{F9CF6742-93AA-48FB-BFAB-82512B5F3282}" destId="{7B0FE066-775A-4625-8F94-A5E6F87DFCFF}" srcOrd="0" destOrd="0" presId="urn:microsoft.com/office/officeart/2011/layout/TabList"/>
    <dgm:cxn modelId="{B50AF2E4-08DC-4315-9300-F42DD8C879EF}" type="presParOf" srcId="{F9CF6742-93AA-48FB-BFAB-82512B5F3282}" destId="{1E9B5D5E-FC63-4918-B9D4-5C0D0210F2A5}" srcOrd="1" destOrd="0" presId="urn:microsoft.com/office/officeart/2011/layout/TabList"/>
    <dgm:cxn modelId="{12533A08-B90B-4EEF-A185-484C689AE98C}" type="presParOf" srcId="{F9CF6742-93AA-48FB-BFAB-82512B5F3282}" destId="{6D19CD1B-5941-468D-A133-B60E96D5B54C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18FC90F7-43BA-48CD-A033-6CF1445E1B15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Independent learning.</a:t>
          </a:r>
        </a:p>
        <a:p>
          <a:pPr algn="l"/>
          <a:r>
            <a:rPr lang="en-GB" sz="1400" b="1" dirty="0">
              <a:solidFill>
                <a:srgbClr val="FF0000"/>
              </a:solidFill>
              <a:latin typeface="Ink Free" panose="03080402000500000000" pitchFamily="66" charset="0"/>
            </a:rPr>
            <a:t>I can work as part of a small group</a:t>
          </a:r>
        </a:p>
        <a:p>
          <a:pPr algn="l"/>
          <a:r>
            <a:rPr lang="en-GB" sz="1400" b="1" dirty="0">
              <a:solidFill>
                <a:srgbClr val="FFFF00"/>
              </a:solidFill>
              <a:latin typeface="Ink Free" panose="03080402000500000000" pitchFamily="66" charset="0"/>
            </a:rPr>
            <a:t>I can work collaboratively as part of a group</a:t>
          </a:r>
        </a:p>
        <a:p>
          <a:pPr algn="l"/>
          <a:r>
            <a:rPr lang="en-GB" sz="1400" b="1" dirty="0">
              <a:solidFill>
                <a:srgbClr val="FFC000"/>
              </a:solidFill>
              <a:latin typeface="Ink Free" panose="03080402000500000000" pitchFamily="66" charset="0"/>
            </a:rPr>
            <a:t>I can offer suggestion as part of a group</a:t>
          </a:r>
        </a:p>
        <a:p>
          <a:pPr algn="l"/>
          <a:r>
            <a:rPr lang="en-GB" sz="1400" b="1" dirty="0">
              <a:solidFill>
                <a:srgbClr val="00B0F0"/>
              </a:solidFill>
              <a:latin typeface="Ink Free" panose="03080402000500000000" pitchFamily="66" charset="0"/>
            </a:rPr>
            <a:t>I can discuss my ideas as part of a group</a:t>
          </a:r>
        </a:p>
        <a:p>
          <a:pPr algn="l"/>
          <a:r>
            <a:rPr lang="en-GB" sz="1400" b="1" dirty="0">
              <a:solidFill>
                <a:srgbClr val="00B050"/>
              </a:solidFill>
              <a:latin typeface="Ink Free" panose="03080402000500000000" pitchFamily="66" charset="0"/>
            </a:rPr>
            <a:t>I can demonstrate leadership skills within a group. </a:t>
          </a:r>
          <a:endParaRPr lang="en-GB" sz="1400" b="1" dirty="0">
            <a:latin typeface="Ink Free" panose="03080402000500000000" pitchFamily="66" charset="0"/>
          </a:endParaRPr>
        </a:p>
        <a:p>
          <a:pPr algn="l"/>
          <a:endParaRPr lang="en-GB" sz="1200" dirty="0"/>
        </a:p>
      </dgm:t>
    </dgm:pt>
    <dgm:pt modelId="{E1F2FEB4-4EDA-44F5-905D-1E1922A7FBF2}" type="parTrans" cxnId="{0521D4E8-78F1-4102-9910-BD2F3F45A0BC}">
      <dgm:prSet/>
      <dgm:spPr/>
      <dgm:t>
        <a:bodyPr/>
        <a:lstStyle/>
        <a:p>
          <a:endParaRPr lang="en-GB"/>
        </a:p>
      </dgm:t>
    </dgm:pt>
    <dgm:pt modelId="{4AD9D54F-7E0D-456C-8FBC-CCE2DA9803B3}" type="sibTrans" cxnId="{0521D4E8-78F1-4102-9910-BD2F3F45A0BC}">
      <dgm:prSet/>
      <dgm:spPr/>
      <dgm:t>
        <a:bodyPr/>
        <a:lstStyle/>
        <a:p>
          <a:endParaRPr lang="en-GB"/>
        </a:p>
      </dgm:t>
    </dgm:pt>
    <dgm:pt modelId="{6C7F385F-3D09-443F-A0AB-E65919A098A8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Knowledge and Understanding.</a:t>
          </a:r>
        </a:p>
        <a:p>
          <a:pPr algn="l"/>
          <a:r>
            <a:rPr lang="en-GB" sz="1400" b="1" dirty="0">
              <a:solidFill>
                <a:srgbClr val="FF0000"/>
              </a:solidFill>
              <a:latin typeface="Ink Free" panose="03080402000500000000" pitchFamily="66" charset="0"/>
            </a:rPr>
            <a:t>I have basic understanding of new terminology</a:t>
          </a:r>
        </a:p>
        <a:p>
          <a:pPr algn="l"/>
          <a:r>
            <a:rPr lang="en-GB" sz="1400" b="1" dirty="0">
              <a:solidFill>
                <a:srgbClr val="FFFF00"/>
              </a:solidFill>
              <a:latin typeface="Ink Free" panose="03080402000500000000" pitchFamily="66" charset="0"/>
            </a:rPr>
            <a:t>I have a broader understanding of terminology</a:t>
          </a:r>
        </a:p>
        <a:p>
          <a:pPr algn="l"/>
          <a:r>
            <a:rPr lang="en-GB" sz="1400" b="1" dirty="0">
              <a:solidFill>
                <a:srgbClr val="FFC000"/>
              </a:solidFill>
              <a:latin typeface="Ink Free" panose="03080402000500000000" pitchFamily="66" charset="0"/>
            </a:rPr>
            <a:t>I have a deeper understanding of terminology</a:t>
          </a:r>
        </a:p>
        <a:p>
          <a:pPr algn="l"/>
          <a:r>
            <a:rPr lang="en-GB" sz="1400" b="1" dirty="0">
              <a:solidFill>
                <a:srgbClr val="00B0F0"/>
              </a:solidFill>
              <a:latin typeface="Ink Free" panose="03080402000500000000" pitchFamily="66" charset="0"/>
            </a:rPr>
            <a:t>I have a detailed understanding of new terminology</a:t>
          </a:r>
        </a:p>
        <a:p>
          <a:pPr algn="l"/>
          <a:r>
            <a:rPr lang="en-GB" sz="1400" b="1" dirty="0">
              <a:solidFill>
                <a:srgbClr val="00B050"/>
              </a:solidFill>
              <a:latin typeface="Ink Free" panose="03080402000500000000" pitchFamily="66" charset="0"/>
            </a:rPr>
            <a:t>I have a developed understanding of terminology and can explain differences</a:t>
          </a:r>
          <a:endParaRPr lang="en-GB" sz="1400" b="1" dirty="0">
            <a:latin typeface="Ink Free" panose="03080402000500000000" pitchFamily="66" charset="0"/>
          </a:endParaRPr>
        </a:p>
      </dgm:t>
    </dgm:pt>
    <dgm:pt modelId="{2400A6B0-CF3C-4E0B-926E-4A04D0416FAE}" type="parTrans" cxnId="{573B97EC-8EB5-4F9E-9949-66B9E95ABA8F}">
      <dgm:prSet/>
      <dgm:spPr/>
      <dgm:t>
        <a:bodyPr/>
        <a:lstStyle/>
        <a:p>
          <a:endParaRPr lang="en-GB"/>
        </a:p>
      </dgm:t>
    </dgm:pt>
    <dgm:pt modelId="{B7AF1C54-E979-495D-A4F2-E6ED788EC381}" type="sibTrans" cxnId="{573B97EC-8EB5-4F9E-9949-66B9E95ABA8F}">
      <dgm:prSet/>
      <dgm:spPr/>
      <dgm:t>
        <a:bodyPr/>
        <a:lstStyle/>
        <a:p>
          <a:endParaRPr lang="en-GB"/>
        </a:p>
      </dgm:t>
    </dgm:pt>
    <dgm:pt modelId="{639EF2FE-1D76-486F-8530-CF7D02D896CF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 panose="03080402000500000000" pitchFamily="66" charset="0"/>
            </a:rPr>
            <a:t>Recall:</a:t>
          </a:r>
        </a:p>
        <a:p>
          <a:pPr algn="l"/>
          <a:r>
            <a:rPr lang="en-GB" sz="1400" b="1" dirty="0">
              <a:solidFill>
                <a:srgbClr val="FF0000"/>
              </a:solidFill>
              <a:latin typeface="Ink Free" panose="03080402000500000000" pitchFamily="66" charset="0"/>
            </a:rPr>
            <a:t>I can recall basic knowledge</a:t>
          </a:r>
        </a:p>
        <a:p>
          <a:pPr algn="l"/>
          <a:r>
            <a:rPr lang="en-GB" sz="1400" b="1" dirty="0">
              <a:solidFill>
                <a:srgbClr val="FFFF00"/>
              </a:solidFill>
              <a:latin typeface="Ink Free" panose="03080402000500000000" pitchFamily="66" charset="0"/>
            </a:rPr>
            <a:t>I can recall broader knowledge</a:t>
          </a:r>
        </a:p>
        <a:p>
          <a:pPr algn="l"/>
          <a:r>
            <a:rPr lang="en-GB" sz="1400" b="1" dirty="0">
              <a:solidFill>
                <a:srgbClr val="FFC000"/>
              </a:solidFill>
              <a:latin typeface="Ink Free" panose="03080402000500000000" pitchFamily="66" charset="0"/>
            </a:rPr>
            <a:t>I can recall previous learning and make links</a:t>
          </a:r>
        </a:p>
        <a:p>
          <a:pPr algn="l"/>
          <a:r>
            <a:rPr lang="en-GB" sz="1400" b="1" dirty="0">
              <a:solidFill>
                <a:srgbClr val="00B0F0"/>
              </a:solidFill>
              <a:latin typeface="Ink Free" panose="03080402000500000000" pitchFamily="66" charset="0"/>
            </a:rPr>
            <a:t>I can recall more detailed, accurate and complex knowledge</a:t>
          </a:r>
        </a:p>
        <a:p>
          <a:pPr algn="l"/>
          <a:r>
            <a:rPr lang="en-GB" sz="1400" b="1" dirty="0">
              <a:solidFill>
                <a:srgbClr val="00B050"/>
              </a:solidFill>
              <a:latin typeface="Ink Free" panose="03080402000500000000" pitchFamily="66" charset="0"/>
            </a:rPr>
            <a:t>I can revisit previous learning and develop ideas further</a:t>
          </a:r>
          <a:endParaRPr lang="en-GB" sz="1400" b="1" dirty="0">
            <a:latin typeface="Ink Free" panose="03080402000500000000" pitchFamily="66" charset="0"/>
          </a:endParaRPr>
        </a:p>
      </dgm:t>
    </dgm:pt>
    <dgm:pt modelId="{81356178-FA5F-4584-B179-EF0A6D0A9B42}" type="parTrans" cxnId="{5A5EC305-3505-405B-9117-06BF611A2D97}">
      <dgm:prSet/>
      <dgm:spPr/>
      <dgm:t>
        <a:bodyPr/>
        <a:lstStyle/>
        <a:p>
          <a:endParaRPr lang="en-GB"/>
        </a:p>
      </dgm:t>
    </dgm:pt>
    <dgm:pt modelId="{44A82F17-5C64-41B5-B4F8-0768F8C98959}" type="sibTrans" cxnId="{5A5EC305-3505-405B-9117-06BF611A2D97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3C17E512-A5D7-463D-B618-8D161FA01809}" type="pres">
      <dgm:prSet presAssocID="{6C7F385F-3D09-443F-A0AB-E65919A098A8}" presName="text" presStyleLbl="node1" presStyleIdx="0" presStyleCnt="3" custScaleX="714587" custScaleY="307260">
        <dgm:presLayoutVars>
          <dgm:bulletEnabled val="1"/>
        </dgm:presLayoutVars>
      </dgm:prSet>
      <dgm:spPr/>
    </dgm:pt>
    <dgm:pt modelId="{8E05D897-61AC-4344-A2C3-C47677776E03}" type="pres">
      <dgm:prSet presAssocID="{B7AF1C54-E979-495D-A4F2-E6ED788EC381}" presName="space" presStyleCnt="0"/>
      <dgm:spPr/>
    </dgm:pt>
    <dgm:pt modelId="{4A391992-1D39-41EE-898A-D092113ED043}" type="pres">
      <dgm:prSet presAssocID="{18FC90F7-43BA-48CD-A033-6CF1445E1B15}" presName="text" presStyleLbl="node1" presStyleIdx="1" presStyleCnt="3" custScaleX="714587" custScaleY="304053" custLinFactNeighborX="0" custLinFactNeighborY="8862">
        <dgm:presLayoutVars>
          <dgm:bulletEnabled val="1"/>
        </dgm:presLayoutVars>
      </dgm:prSet>
      <dgm:spPr/>
    </dgm:pt>
    <dgm:pt modelId="{5C7D82B8-6EF8-4AE5-926E-55861C5971B5}" type="pres">
      <dgm:prSet presAssocID="{4AD9D54F-7E0D-456C-8FBC-CCE2DA9803B3}" presName="space" presStyleCnt="0"/>
      <dgm:spPr/>
    </dgm:pt>
    <dgm:pt modelId="{3A10617A-D831-485C-B9B2-0BA322956092}" type="pres">
      <dgm:prSet presAssocID="{639EF2FE-1D76-486F-8530-CF7D02D896CF}" presName="text" presStyleLbl="node1" presStyleIdx="2" presStyleCnt="3" custScaleX="245855" custScaleY="313616">
        <dgm:presLayoutVars>
          <dgm:bulletEnabled val="1"/>
        </dgm:presLayoutVars>
      </dgm:prSet>
      <dgm:spPr/>
    </dgm:pt>
  </dgm:ptLst>
  <dgm:cxnLst>
    <dgm:cxn modelId="{5A5EC305-3505-405B-9117-06BF611A2D97}" srcId="{814303D1-91B5-4DD8-90E6-00AE72C4A5C5}" destId="{639EF2FE-1D76-486F-8530-CF7D02D896CF}" srcOrd="2" destOrd="0" parTransId="{81356178-FA5F-4584-B179-EF0A6D0A9B42}" sibTransId="{44A82F17-5C64-41B5-B4F8-0768F8C98959}"/>
    <dgm:cxn modelId="{EA7E2912-4B60-4BF4-A1D2-5964ED170F27}" type="presOf" srcId="{639EF2FE-1D76-486F-8530-CF7D02D896CF}" destId="{3A10617A-D831-485C-B9B2-0BA322956092}" srcOrd="0" destOrd="0" presId="urn:diagrams.loki3.com/VaryingWidthList"/>
    <dgm:cxn modelId="{6D491837-4095-422E-8843-1086224696A3}" type="presOf" srcId="{6C7F385F-3D09-443F-A0AB-E65919A098A8}" destId="{3C17E512-A5D7-463D-B618-8D161FA01809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7A5C8EA3-CD1E-4F76-8456-DDD2FC321DD9}" type="presOf" srcId="{18FC90F7-43BA-48CD-A033-6CF1445E1B15}" destId="{4A391992-1D39-41EE-898A-D092113ED043}" srcOrd="0" destOrd="0" presId="urn:diagrams.loki3.com/VaryingWidthList"/>
    <dgm:cxn modelId="{0521D4E8-78F1-4102-9910-BD2F3F45A0BC}" srcId="{814303D1-91B5-4DD8-90E6-00AE72C4A5C5}" destId="{18FC90F7-43BA-48CD-A033-6CF1445E1B15}" srcOrd="1" destOrd="0" parTransId="{E1F2FEB4-4EDA-44F5-905D-1E1922A7FBF2}" sibTransId="{4AD9D54F-7E0D-456C-8FBC-CCE2DA9803B3}"/>
    <dgm:cxn modelId="{573B97EC-8EB5-4F9E-9949-66B9E95ABA8F}" srcId="{814303D1-91B5-4DD8-90E6-00AE72C4A5C5}" destId="{6C7F385F-3D09-443F-A0AB-E65919A098A8}" srcOrd="0" destOrd="0" parTransId="{2400A6B0-CF3C-4E0B-926E-4A04D0416FAE}" sibTransId="{B7AF1C54-E979-495D-A4F2-E6ED788EC381}"/>
    <dgm:cxn modelId="{3742CA61-4A34-4B06-9241-CB0A0E85D1C6}" type="presParOf" srcId="{C8BEAD66-2628-4B43-9A6B-FF08F3444FAF}" destId="{3C17E512-A5D7-463D-B618-8D161FA01809}" srcOrd="0" destOrd="0" presId="urn:diagrams.loki3.com/VaryingWidthList"/>
    <dgm:cxn modelId="{8CA4998A-E51D-4E71-9E55-8298F8482627}" type="presParOf" srcId="{C8BEAD66-2628-4B43-9A6B-FF08F3444FAF}" destId="{8E05D897-61AC-4344-A2C3-C47677776E03}" srcOrd="1" destOrd="0" presId="urn:diagrams.loki3.com/VaryingWidthList"/>
    <dgm:cxn modelId="{178799A4-CB0D-4EF4-A9F7-A23199CA3589}" type="presParOf" srcId="{C8BEAD66-2628-4B43-9A6B-FF08F3444FAF}" destId="{4A391992-1D39-41EE-898A-D092113ED043}" srcOrd="2" destOrd="0" presId="urn:diagrams.loki3.com/VaryingWidthList"/>
    <dgm:cxn modelId="{63825D93-2CA7-426D-8554-2D7AFB28B8DD}" type="presParOf" srcId="{C8BEAD66-2628-4B43-9A6B-FF08F3444FAF}" destId="{5C7D82B8-6EF8-4AE5-926E-55861C5971B5}" srcOrd="3" destOrd="0" presId="urn:diagrams.loki3.com/VaryingWidthList"/>
    <dgm:cxn modelId="{B727F8E2-6426-4E88-8CA4-178BB221BD5D}" type="presParOf" srcId="{C8BEAD66-2628-4B43-9A6B-FF08F3444FAF}" destId="{3A10617A-D831-485C-B9B2-0BA322956092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FB8DC-5454-4771-B990-010C33358183}">
      <dsp:nvSpPr>
        <dsp:cNvPr id="0" name=""/>
        <dsp:cNvSpPr/>
      </dsp:nvSpPr>
      <dsp:spPr>
        <a:xfrm>
          <a:off x="0" y="0"/>
          <a:ext cx="3757827" cy="87075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Pupils will perform and present their work at the end of every lesson in the scheme. Evaluation and feedback is given verbally at the end of each performance. </a:t>
          </a:r>
        </a:p>
      </dsp:txBody>
      <dsp:txXfrm>
        <a:off x="0" y="0"/>
        <a:ext cx="3757827" cy="870751"/>
      </dsp:txXfrm>
    </dsp:sp>
    <dsp:sp modelId="{4A391992-1D39-41EE-898A-D092113ED043}">
      <dsp:nvSpPr>
        <dsp:cNvPr id="0" name=""/>
        <dsp:cNvSpPr/>
      </dsp:nvSpPr>
      <dsp:spPr>
        <a:xfrm>
          <a:off x="0" y="914310"/>
          <a:ext cx="3757827" cy="87075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Pupils will have the opportunity to work as part a group and create a performance that is ready for assessment</a:t>
          </a:r>
        </a:p>
      </dsp:txBody>
      <dsp:txXfrm>
        <a:off x="0" y="914310"/>
        <a:ext cx="3757827" cy="870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9CD1B-5941-468D-A133-B60E96D5B54C}">
      <dsp:nvSpPr>
        <dsp:cNvPr id="0" name=""/>
        <dsp:cNvSpPr/>
      </dsp:nvSpPr>
      <dsp:spPr>
        <a:xfrm>
          <a:off x="0" y="2329209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14F9C-E5F9-4FB7-A080-9CF96D84CD66}">
      <dsp:nvSpPr>
        <dsp:cNvPr id="0" name=""/>
        <dsp:cNvSpPr/>
      </dsp:nvSpPr>
      <dsp:spPr>
        <a:xfrm>
          <a:off x="0" y="1859217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609FDB-D64A-47ED-B9E8-FEAC23B2C3A6}">
      <dsp:nvSpPr>
        <dsp:cNvPr id="0" name=""/>
        <dsp:cNvSpPr/>
      </dsp:nvSpPr>
      <dsp:spPr>
        <a:xfrm>
          <a:off x="0" y="1389226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7646E-5C92-40EF-9209-D53F794D31BA}">
      <dsp:nvSpPr>
        <dsp:cNvPr id="0" name=""/>
        <dsp:cNvSpPr/>
      </dsp:nvSpPr>
      <dsp:spPr>
        <a:xfrm>
          <a:off x="0" y="919235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5467F-4837-447C-8787-B91C9AEEC14E}">
      <dsp:nvSpPr>
        <dsp:cNvPr id="0" name=""/>
        <dsp:cNvSpPr/>
      </dsp:nvSpPr>
      <dsp:spPr>
        <a:xfrm>
          <a:off x="0" y="449244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CDC9C-B80C-4971-8452-24C843D1290B}">
      <dsp:nvSpPr>
        <dsp:cNvPr id="0" name=""/>
        <dsp:cNvSpPr/>
      </dsp:nvSpPr>
      <dsp:spPr>
        <a:xfrm>
          <a:off x="1078376" y="1633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Understand the importance of dialogue in helping create a style </a:t>
          </a:r>
          <a:r>
            <a:rPr lang="en-GB" sz="1400" kern="1200"/>
            <a:t>of performance.  </a:t>
          </a:r>
          <a:endParaRPr lang="en-GB" sz="1400" kern="1200" dirty="0"/>
        </a:p>
      </dsp:txBody>
      <dsp:txXfrm>
        <a:off x="1078376" y="1633"/>
        <a:ext cx="3069225" cy="447610"/>
      </dsp:txXfrm>
    </dsp:sp>
    <dsp:sp modelId="{47C47C67-97A9-4E02-8D22-9115C00A1B72}">
      <dsp:nvSpPr>
        <dsp:cNvPr id="0" name=""/>
        <dsp:cNvSpPr/>
      </dsp:nvSpPr>
      <dsp:spPr>
        <a:xfrm>
          <a:off x="0" y="1633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00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English</a:t>
          </a:r>
        </a:p>
      </dsp:txBody>
      <dsp:txXfrm>
        <a:off x="21854" y="23487"/>
        <a:ext cx="1034668" cy="425756"/>
      </dsp:txXfrm>
    </dsp:sp>
    <dsp:sp modelId="{FC5AACF1-F8B3-48A5-9F17-DFD4F5124191}">
      <dsp:nvSpPr>
        <dsp:cNvPr id="0" name=""/>
        <dsp:cNvSpPr/>
      </dsp:nvSpPr>
      <dsp:spPr>
        <a:xfrm>
          <a:off x="1078376" y="471625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</a:t>
          </a:r>
        </a:p>
      </dsp:txBody>
      <dsp:txXfrm>
        <a:off x="1078376" y="471625"/>
        <a:ext cx="3069225" cy="447610"/>
      </dsp:txXfrm>
    </dsp:sp>
    <dsp:sp modelId="{20E48F43-B081-4576-B77D-C98BEFE010AA}">
      <dsp:nvSpPr>
        <dsp:cNvPr id="0" name=""/>
        <dsp:cNvSpPr/>
      </dsp:nvSpPr>
      <dsp:spPr>
        <a:xfrm>
          <a:off x="0" y="471625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7030A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Welsh</a:t>
          </a:r>
        </a:p>
      </dsp:txBody>
      <dsp:txXfrm>
        <a:off x="21854" y="493479"/>
        <a:ext cx="1034668" cy="425756"/>
      </dsp:txXfrm>
    </dsp:sp>
    <dsp:sp modelId="{0D0F3F31-C825-4795-BCBE-D677066585E8}">
      <dsp:nvSpPr>
        <dsp:cNvPr id="0" name=""/>
        <dsp:cNvSpPr/>
      </dsp:nvSpPr>
      <dsp:spPr>
        <a:xfrm>
          <a:off x="1078376" y="941616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Working collaboratively with peers. </a:t>
          </a:r>
        </a:p>
      </dsp:txBody>
      <dsp:txXfrm>
        <a:off x="1078376" y="941616"/>
        <a:ext cx="3069225" cy="447610"/>
      </dsp:txXfrm>
    </dsp:sp>
    <dsp:sp modelId="{0F661122-FF5C-41FD-8986-F2E25502D929}">
      <dsp:nvSpPr>
        <dsp:cNvPr id="0" name=""/>
        <dsp:cNvSpPr/>
      </dsp:nvSpPr>
      <dsp:spPr>
        <a:xfrm>
          <a:off x="0" y="941616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FF33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Health and Wellbeing</a:t>
          </a:r>
        </a:p>
      </dsp:txBody>
      <dsp:txXfrm>
        <a:off x="21854" y="963470"/>
        <a:ext cx="1034668" cy="425756"/>
      </dsp:txXfrm>
    </dsp:sp>
    <dsp:sp modelId="{CDBE7ECF-F590-467D-B269-19ED3E4AF0C5}">
      <dsp:nvSpPr>
        <dsp:cNvPr id="0" name=""/>
        <dsp:cNvSpPr/>
      </dsp:nvSpPr>
      <dsp:spPr>
        <a:xfrm>
          <a:off x="1078376" y="1411607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Understanding genre from different cultures from around the world. </a:t>
          </a:r>
        </a:p>
      </dsp:txBody>
      <dsp:txXfrm>
        <a:off x="1078376" y="1411607"/>
        <a:ext cx="3069225" cy="447610"/>
      </dsp:txXfrm>
    </dsp:sp>
    <dsp:sp modelId="{22BA5738-8198-414D-A6D5-D20E3D9E5F31}">
      <dsp:nvSpPr>
        <dsp:cNvPr id="0" name=""/>
        <dsp:cNvSpPr/>
      </dsp:nvSpPr>
      <dsp:spPr>
        <a:xfrm>
          <a:off x="0" y="1411607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Humanities</a:t>
          </a:r>
        </a:p>
      </dsp:txBody>
      <dsp:txXfrm>
        <a:off x="21854" y="1433461"/>
        <a:ext cx="1034668" cy="425756"/>
      </dsp:txXfrm>
    </dsp:sp>
    <dsp:sp modelId="{7B0FE066-775A-4625-8F94-A5E6F87DFCFF}">
      <dsp:nvSpPr>
        <dsp:cNvPr id="0" name=""/>
        <dsp:cNvSpPr/>
      </dsp:nvSpPr>
      <dsp:spPr>
        <a:xfrm>
          <a:off x="1078376" y="1881598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Performing and sharing work as a group to the rest of the class. </a:t>
          </a:r>
        </a:p>
      </dsp:txBody>
      <dsp:txXfrm>
        <a:off x="1078376" y="1881598"/>
        <a:ext cx="3069225" cy="447610"/>
      </dsp:txXfrm>
    </dsp:sp>
    <dsp:sp modelId="{1E9B5D5E-FC63-4918-B9D4-5C0D0210F2A5}">
      <dsp:nvSpPr>
        <dsp:cNvPr id="0" name=""/>
        <dsp:cNvSpPr/>
      </dsp:nvSpPr>
      <dsp:spPr>
        <a:xfrm>
          <a:off x="0" y="1881598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CC33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Performing Arts</a:t>
          </a:r>
        </a:p>
      </dsp:txBody>
      <dsp:txXfrm>
        <a:off x="21854" y="1903452"/>
        <a:ext cx="1034668" cy="4257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7E512-A5D7-463D-B618-8D161FA01809}">
      <dsp:nvSpPr>
        <dsp:cNvPr id="0" name=""/>
        <dsp:cNvSpPr/>
      </dsp:nvSpPr>
      <dsp:spPr>
        <a:xfrm>
          <a:off x="0" y="805"/>
          <a:ext cx="4615341" cy="2144717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Knowledge and Understanding.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0000"/>
              </a:solidFill>
              <a:latin typeface="Ink Free" panose="03080402000500000000" pitchFamily="66" charset="0"/>
            </a:rPr>
            <a:t>I have basic understanding of new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FF00"/>
              </a:solidFill>
              <a:latin typeface="Ink Free" panose="03080402000500000000" pitchFamily="66" charset="0"/>
            </a:rPr>
            <a:t>I have a broader understanding of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C000"/>
              </a:solidFill>
              <a:latin typeface="Ink Free" panose="03080402000500000000" pitchFamily="66" charset="0"/>
            </a:rPr>
            <a:t>I have a deeper understanding of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F0"/>
              </a:solidFill>
              <a:latin typeface="Ink Free" panose="03080402000500000000" pitchFamily="66" charset="0"/>
            </a:rPr>
            <a:t>I have a detailed understanding of new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50"/>
              </a:solidFill>
              <a:latin typeface="Ink Free" panose="03080402000500000000" pitchFamily="66" charset="0"/>
            </a:rPr>
            <a:t>I have a developed understanding of terminology and can explain differences</a:t>
          </a:r>
          <a:endParaRPr lang="en-GB" sz="1400" b="1" kern="1200" dirty="0">
            <a:latin typeface="Ink Free" panose="03080402000500000000" pitchFamily="66" charset="0"/>
          </a:endParaRPr>
        </a:p>
      </dsp:txBody>
      <dsp:txXfrm>
        <a:off x="0" y="805"/>
        <a:ext cx="4615341" cy="2144717"/>
      </dsp:txXfrm>
    </dsp:sp>
    <dsp:sp modelId="{4A391992-1D39-41EE-898A-D092113ED043}">
      <dsp:nvSpPr>
        <dsp:cNvPr id="0" name=""/>
        <dsp:cNvSpPr/>
      </dsp:nvSpPr>
      <dsp:spPr>
        <a:xfrm>
          <a:off x="0" y="2183516"/>
          <a:ext cx="4615341" cy="2122332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Independent learning.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0000"/>
              </a:solidFill>
              <a:latin typeface="Ink Free" panose="03080402000500000000" pitchFamily="66" charset="0"/>
            </a:rPr>
            <a:t>I can work as part of a small group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FF00"/>
              </a:solidFill>
              <a:latin typeface="Ink Free" panose="03080402000500000000" pitchFamily="66" charset="0"/>
            </a:rPr>
            <a:t>I can work collaboratively as part of a group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C000"/>
              </a:solidFill>
              <a:latin typeface="Ink Free" panose="03080402000500000000" pitchFamily="66" charset="0"/>
            </a:rPr>
            <a:t>I can offer suggestion as part of a group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F0"/>
              </a:solidFill>
              <a:latin typeface="Ink Free" panose="03080402000500000000" pitchFamily="66" charset="0"/>
            </a:rPr>
            <a:t>I can discuss my ideas as part of a group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50"/>
              </a:solidFill>
              <a:latin typeface="Ink Free" panose="03080402000500000000" pitchFamily="66" charset="0"/>
            </a:rPr>
            <a:t>I can demonstrate leadership skills within a group. </a:t>
          </a:r>
          <a:endParaRPr lang="en-GB" sz="1400" b="1" kern="1200" dirty="0">
            <a:latin typeface="Ink Free" panose="03080402000500000000" pitchFamily="66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</dsp:txBody>
      <dsp:txXfrm>
        <a:off x="0" y="2183516"/>
        <a:ext cx="4615341" cy="2122332"/>
      </dsp:txXfrm>
    </dsp:sp>
    <dsp:sp modelId="{3A10617A-D831-485C-B9B2-0BA322956092}">
      <dsp:nvSpPr>
        <dsp:cNvPr id="0" name=""/>
        <dsp:cNvSpPr/>
      </dsp:nvSpPr>
      <dsp:spPr>
        <a:xfrm>
          <a:off x="0" y="4337656"/>
          <a:ext cx="4615341" cy="2189083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 panose="03080402000500000000" pitchFamily="66" charset="0"/>
            </a:rPr>
            <a:t>Recall: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0000"/>
              </a:solidFill>
              <a:latin typeface="Ink Free" panose="03080402000500000000" pitchFamily="66" charset="0"/>
            </a:rPr>
            <a:t>I can recall basic knowledge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FF00"/>
              </a:solidFill>
              <a:latin typeface="Ink Free" panose="03080402000500000000" pitchFamily="66" charset="0"/>
            </a:rPr>
            <a:t>I can recall broader knowledge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C000"/>
              </a:solidFill>
              <a:latin typeface="Ink Free" panose="03080402000500000000" pitchFamily="66" charset="0"/>
            </a:rPr>
            <a:t>I can recall previous learning and make links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F0"/>
              </a:solidFill>
              <a:latin typeface="Ink Free" panose="03080402000500000000" pitchFamily="66" charset="0"/>
            </a:rPr>
            <a:t>I can recall more detailed, accurate and complex knowledge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00B050"/>
              </a:solidFill>
              <a:latin typeface="Ink Free" panose="03080402000500000000" pitchFamily="66" charset="0"/>
            </a:rPr>
            <a:t>I can revisit previous learning and develop ideas further</a:t>
          </a:r>
          <a:endParaRPr lang="en-GB" sz="1400" b="1" kern="1200" dirty="0">
            <a:latin typeface="Ink Free" panose="03080402000500000000" pitchFamily="66" charset="0"/>
          </a:endParaRPr>
        </a:p>
      </dsp:txBody>
      <dsp:txXfrm>
        <a:off x="0" y="4337656"/>
        <a:ext cx="4615341" cy="2189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27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97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49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52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1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67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64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81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37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46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14812-C831-4D48-95A4-BD0ABD04584D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2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5.pn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image" Target="../media/image2.png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white text on a white background&#10;&#10;AI-generated content may be incorrect.">
            <a:extLst>
              <a:ext uri="{FF2B5EF4-FFF2-40B4-BE49-F238E27FC236}">
                <a16:creationId xmlns:a16="http://schemas.microsoft.com/office/drawing/2014/main" id="{ECE2E0F8-FDEE-6C45-2A7D-8CE7436E3F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737" y="1895475"/>
            <a:ext cx="10144125" cy="58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031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52508" y="1323468"/>
            <a:ext cx="1371600" cy="1304925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2052638" y="1558105"/>
            <a:ext cx="6781800" cy="83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400" b="1" dirty="0">
                <a:solidFill>
                  <a:srgbClr val="002060"/>
                </a:solidFill>
                <a:latin typeface="Ink Free"/>
              </a:rPr>
              <a:t>Subject: Drama		CWRE Progression</a:t>
            </a:r>
            <a:endParaRPr lang="en-GB" sz="1350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2052638" y="2990849"/>
          <a:ext cx="9408162" cy="4819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020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870050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982051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352041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156716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500" dirty="0"/>
                        <a:t>Who am I? 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500" dirty="0"/>
                        <a:t>Exploring Possibilities – Dream Jobs!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500" dirty="0"/>
                        <a:t>What is a career in my subject?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500" dirty="0"/>
                        <a:t>What is an entrepreneur? Can my subject lead me to be one?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500" dirty="0"/>
                        <a:t>What is work-life balance? 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500" dirty="0"/>
                        <a:t>Careers and the future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380744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500" dirty="0"/>
                        <a:t>What are my interests?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500" dirty="0"/>
                        <a:t>Job applications and CV’s – how can my subject enhance mine?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500" dirty="0"/>
                        <a:t>Challenges and rewards of work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500" dirty="0"/>
                        <a:t>Creating the life you want – how can skill development in my subject help? Create a vision board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500" dirty="0"/>
                        <a:t>What does success mean to me? What does it look like in my subject?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500" dirty="0"/>
                        <a:t>Careers and the climate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500" dirty="0"/>
                        <a:t>What are my skills?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500" dirty="0"/>
                        <a:t>What comes after school? Learning pathways for my subject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500" dirty="0"/>
                        <a:t>Decision making – choosing what to study at KS4. 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500" dirty="0"/>
                        <a:t>Taking control of your career journey. How to overcome potential barriers</a:t>
                      </a:r>
                    </a:p>
                    <a:p>
                      <a:endParaRPr lang="en-GB" sz="14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500" dirty="0"/>
                        <a:t>Working and earning, managing your money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500" dirty="0"/>
                        <a:t>What is the labour market and what is it saying about jobs in your subject sector?</a:t>
                      </a:r>
                    </a:p>
                    <a:p>
                      <a:endParaRPr lang="en-GB" sz="14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AFE96AA-0351-8E5C-F9B9-8AA94F93A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525" y="1371600"/>
            <a:ext cx="9734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BE12AE-5976-CAA0-A9CB-7DEBB1C32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713" y="1371600"/>
            <a:ext cx="105441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915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5977A20-6D5A-47EF-ACDC-555CFA95C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1913059"/>
              </p:ext>
            </p:extLst>
          </p:nvPr>
        </p:nvGraphicFramePr>
        <p:xfrm>
          <a:off x="8641477" y="7630562"/>
          <a:ext cx="3757827" cy="1785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304C6C9-6A60-4ABD-9D73-B6E3DF440077}"/>
              </a:ext>
            </a:extLst>
          </p:cNvPr>
          <p:cNvSpPr txBox="1"/>
          <p:nvPr/>
        </p:nvSpPr>
        <p:spPr>
          <a:xfrm>
            <a:off x="1301668" y="268224"/>
            <a:ext cx="6476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Ink Free" panose="03080402000500000000" pitchFamily="66" charset="0"/>
              </a:rPr>
              <a:t>Subject</a:t>
            </a:r>
            <a:r>
              <a:rPr lang="en-GB" sz="1600" b="1">
                <a:latin typeface="Ink Free" panose="03080402000500000000" pitchFamily="66" charset="0"/>
              </a:rPr>
              <a:t>: Drama Year 9</a:t>
            </a:r>
            <a:endParaRPr lang="en-GB" sz="1600" b="1" dirty="0">
              <a:latin typeface="Ink Free" panose="03080402000500000000" pitchFamily="66" charset="0"/>
            </a:endParaRPr>
          </a:p>
          <a:p>
            <a:r>
              <a:rPr lang="en-GB" sz="1600" b="1" dirty="0">
                <a:latin typeface="Ink Free" panose="03080402000500000000" pitchFamily="66" charset="0"/>
              </a:rPr>
              <a:t>Topic: Genre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Key Question: </a:t>
            </a:r>
            <a:r>
              <a:rPr lang="es-ES" sz="1600" b="1" dirty="0">
                <a:latin typeface="Ink Free" panose="03080402000500000000" pitchFamily="66" charset="0"/>
              </a:rPr>
              <a:t> </a:t>
            </a:r>
            <a:endParaRPr lang="en-GB" sz="1600" b="1" dirty="0">
              <a:latin typeface="Ink Free" panose="03080402000500000000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19E5C-58C7-4F2F-A031-1B2EBCE5B9ED}"/>
              </a:ext>
            </a:extLst>
          </p:cNvPr>
          <p:cNvSpPr txBox="1"/>
          <p:nvPr/>
        </p:nvSpPr>
        <p:spPr>
          <a:xfrm>
            <a:off x="78584" y="1230022"/>
            <a:ext cx="7378861" cy="141577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Overview: In this unit pupils will be introduced to various Genre of performance including realism, surrealism and melodrama. 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dirty="0"/>
              <a:t>No. of lessons 6</a:t>
            </a:r>
            <a:r>
              <a:rPr lang="en-GB" sz="1400" dirty="0"/>
              <a:t>                                                                                                                  </a:t>
            </a:r>
            <a:r>
              <a:rPr lang="en-GB" sz="1400" b="1" dirty="0">
                <a:solidFill>
                  <a:schemeClr val="bg1"/>
                </a:solidFill>
              </a:rPr>
              <a:t>Lesson objectives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DD4DD-C6C2-45B9-A5AF-C3D51F57DB68}"/>
              </a:ext>
            </a:extLst>
          </p:cNvPr>
          <p:cNvSpPr txBox="1"/>
          <p:nvPr/>
        </p:nvSpPr>
        <p:spPr>
          <a:xfrm>
            <a:off x="8236575" y="7170076"/>
            <a:ext cx="471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Ink Free" panose="03080402000500000000" pitchFamily="66" charset="0"/>
              </a:rPr>
              <a:t>Assessments (linked to progression steps)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ED30CA-89BA-4A70-9C68-CCD6FF4544EB}"/>
              </a:ext>
            </a:extLst>
          </p:cNvPr>
          <p:cNvSpPr txBox="1"/>
          <p:nvPr/>
        </p:nvSpPr>
        <p:spPr>
          <a:xfrm>
            <a:off x="78584" y="8523104"/>
            <a:ext cx="3843528" cy="116955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Ink Free" panose="03080402000500000000" pitchFamily="66" charset="0"/>
              </a:rPr>
              <a:t>Universal Experience</a:t>
            </a:r>
          </a:p>
          <a:p>
            <a:r>
              <a:rPr lang="en-GB" sz="1400" b="1" dirty="0">
                <a:latin typeface="Ink Free" panose="03080402000500000000" pitchFamily="66" charset="0"/>
              </a:rPr>
              <a:t>To work as part of a group and understand the different genre that is being explored.  </a:t>
            </a:r>
          </a:p>
          <a:p>
            <a:endParaRPr lang="en-GB" sz="1400" b="1" dirty="0">
              <a:latin typeface="Ink Free" panose="03080402000500000000" pitchFamily="66" charset="0"/>
            </a:endParaRPr>
          </a:p>
          <a:p>
            <a:endParaRPr lang="en-GB" sz="1400" b="1" dirty="0">
              <a:latin typeface="Ink Free" panose="03080402000500000000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8F7D37-7D4A-4B04-9C63-2CCF2BEF98D0}"/>
              </a:ext>
            </a:extLst>
          </p:cNvPr>
          <p:cNvSpPr txBox="1"/>
          <p:nvPr/>
        </p:nvSpPr>
        <p:spPr>
          <a:xfrm>
            <a:off x="77989" y="7135674"/>
            <a:ext cx="3836768" cy="181588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Ink Free" panose="03080402000500000000" pitchFamily="66" charset="0"/>
              </a:rPr>
              <a:t>Key Words: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Genre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Realism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Melodrama</a:t>
            </a:r>
          </a:p>
          <a:p>
            <a:r>
              <a:rPr lang="en-GB" sz="1600" b="1" dirty="0">
                <a:latin typeface="Ink Free" panose="03080402000500000000" pitchFamily="66" charset="0"/>
              </a:rPr>
              <a:t>Surrealism</a:t>
            </a:r>
          </a:p>
          <a:p>
            <a:endParaRPr lang="en-GB" sz="1600" b="1" dirty="0">
              <a:latin typeface="Ink Free" panose="03080402000500000000" pitchFamily="66" charset="0"/>
            </a:endParaRPr>
          </a:p>
          <a:p>
            <a:endParaRPr lang="en-GB" sz="1600" b="1" dirty="0">
              <a:latin typeface="Ink Free" panose="03080402000500000000" pitchFamily="66" charset="0"/>
            </a:endParaRP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6EE25214-3D94-44AD-86C6-5FFF3CF14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3220425"/>
              </p:ext>
            </p:extLst>
          </p:nvPr>
        </p:nvGraphicFramePr>
        <p:xfrm>
          <a:off x="3965403" y="7125869"/>
          <a:ext cx="4147602" cy="2330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D3B51B1-2EAA-4D0C-BD26-EEA61E0BD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954765"/>
              </p:ext>
            </p:extLst>
          </p:nvPr>
        </p:nvGraphicFramePr>
        <p:xfrm>
          <a:off x="77989" y="2631229"/>
          <a:ext cx="7378861" cy="4286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233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3939628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445751">
                <a:tc gridSpan="2">
                  <a:txBody>
                    <a:bodyPr/>
                    <a:lstStyle/>
                    <a:p>
                      <a:r>
                        <a:rPr lang="en-GB" dirty="0">
                          <a:latin typeface="Ink Free" panose="03080402000500000000" pitchFamily="66" charset="0"/>
                        </a:rPr>
                        <a:t>Content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428607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Introduction to genre.  Explore Realism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200" dirty="0"/>
                        <a:t>I will understand what is meant by realism and will be able to perform and example of it.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  <a:tr h="428607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Introduction to melodrama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 will understand what melodrama is and will be able to perform an example of it.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58772"/>
                  </a:ext>
                </a:extLst>
              </a:tr>
              <a:tr h="428607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Introduction to surrealism.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 will understand what is meant by surrealism and will be able to perform an example of it.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324157"/>
                  </a:ext>
                </a:extLst>
              </a:tr>
              <a:tr h="428607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Recap on all 3 genre explored so far. 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 will choose to explore a genre in greater depth and prepare a performance ready for assessment.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05795"/>
                  </a:ext>
                </a:extLst>
              </a:tr>
              <a:tr h="60005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Rehearsal of the final performance.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 will rehearse the final piece ready to share to the group and assessment. I will have an extract ready to share by the end of the lesson.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713273"/>
                  </a:ext>
                </a:extLst>
              </a:tr>
              <a:tr h="60005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Ink Free" panose="03080402000500000000" pitchFamily="66" charset="0"/>
                        </a:rPr>
                        <a:t>Final performance.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I will bring in costumes and props ready for my final performance that will be shared with the class and assessed.</a:t>
                      </a:r>
                    </a:p>
                    <a:p>
                      <a:pPr algn="l"/>
                      <a:r>
                        <a:rPr lang="en-GB" sz="1200" dirty="0"/>
                        <a:t>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60746"/>
                  </a:ext>
                </a:extLst>
              </a:tr>
              <a:tr h="348950">
                <a:tc>
                  <a:txBody>
                    <a:bodyPr/>
                    <a:lstStyle/>
                    <a:p>
                      <a:endParaRPr lang="en-GB" sz="1200" b="1" dirty="0">
                        <a:latin typeface="Ink Free" panose="03080402000500000000" pitchFamily="66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93339"/>
                  </a:ext>
                </a:extLst>
              </a:tr>
              <a:tr h="353418">
                <a:tc>
                  <a:txBody>
                    <a:bodyPr/>
                    <a:lstStyle/>
                    <a:p>
                      <a:endParaRPr lang="en-GB" sz="1200" b="1" dirty="0">
                        <a:latin typeface="Ink Free" panose="03080402000500000000" pitchFamily="66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676334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AEADB312-428F-4996-8E86-7913762943DF}"/>
              </a:ext>
            </a:extLst>
          </p:cNvPr>
          <p:cNvGrpSpPr/>
          <p:nvPr/>
        </p:nvGrpSpPr>
        <p:grpSpPr>
          <a:xfrm>
            <a:off x="7752383" y="-16050"/>
            <a:ext cx="4780116" cy="6989210"/>
            <a:chOff x="7349337" y="36399"/>
            <a:chExt cx="5427879" cy="1694330"/>
          </a:xfrm>
        </p:grpSpPr>
        <p:graphicFrame>
          <p:nvGraphicFramePr>
            <p:cNvPr id="24" name="Diagram 23">
              <a:extLst>
                <a:ext uri="{FF2B5EF4-FFF2-40B4-BE49-F238E27FC236}">
                  <a16:creationId xmlns:a16="http://schemas.microsoft.com/office/drawing/2014/main" id="{6C8A4F0D-00CC-4FD4-B93A-8F6D1AE0A15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33709631"/>
                </p:ext>
              </p:extLst>
            </p:nvPr>
          </p:nvGraphicFramePr>
          <p:xfrm>
            <a:off x="7536440" y="148316"/>
            <a:ext cx="5240776" cy="158241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FDAA03B-7119-458B-BBF8-D4A396A920E9}"/>
                </a:ext>
              </a:extLst>
            </p:cNvPr>
            <p:cNvSpPr txBox="1"/>
            <p:nvPr/>
          </p:nvSpPr>
          <p:spPr>
            <a:xfrm>
              <a:off x="7349337" y="36399"/>
              <a:ext cx="5291328" cy="111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highlight>
                    <a:srgbClr val="FFFF00"/>
                  </a:highlight>
                  <a:latin typeface="Ink Free" panose="03080402000500000000" pitchFamily="66" charset="0"/>
                </a:rPr>
                <a:t>Consider what progression step you are pitching your content at when planning your lessons</a:t>
              </a:r>
              <a:endParaRPr lang="en-GB" sz="1200" b="1" dirty="0">
                <a:latin typeface="Ink Free" panose="03080402000500000000" pitchFamily="66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9C0BE4A-E004-4B28-9988-6038E49ACCCC}"/>
              </a:ext>
            </a:extLst>
          </p:cNvPr>
          <p:cNvSpPr txBox="1"/>
          <p:nvPr/>
        </p:nvSpPr>
        <p:spPr>
          <a:xfrm>
            <a:off x="1301668" y="8199931"/>
            <a:ext cx="2540164" cy="307777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Ink Free" panose="03080402000500000000" pitchFamily="66" charset="0"/>
              </a:rPr>
              <a:t>Learning Experiences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E899239-0FA9-4A03-A6BC-3EFADF575C1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561497" y="553707"/>
            <a:ext cx="381773" cy="66404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EE0618-D30F-467C-B943-23A285FE864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483715" y="7135674"/>
            <a:ext cx="456407" cy="4564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Freeform 12">
            <a:extLst>
              <a:ext uri="{FF2B5EF4-FFF2-40B4-BE49-F238E27FC236}">
                <a16:creationId xmlns:a16="http://schemas.microsoft.com/office/drawing/2014/main" id="{2986AA1B-69BA-4CF4-942B-0BCCFC0939DB}"/>
              </a:ext>
            </a:extLst>
          </p:cNvPr>
          <p:cNvSpPr/>
          <p:nvPr/>
        </p:nvSpPr>
        <p:spPr>
          <a:xfrm>
            <a:off x="-25468" y="31901"/>
            <a:ext cx="1327136" cy="1212913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964572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CB431D-F2D2-4DD8-876D-645AB0F29427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14642272-a132-4bf2-874a-c176713ef5d4"/>
    <ds:schemaRef ds:uri="5d7194bf-fa17-4d88-9ea8-e0ec8f97bf06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E8F9257-9732-4E9F-AA9E-C9A6B99E01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7194bf-fa17-4d88-9ea8-e0ec8f97bf06"/>
    <ds:schemaRef ds:uri="14642272-a132-4bf2-874a-c176713ef5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AE43E8-4A0F-4288-85B8-AC5984B2AE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775</TotalTime>
  <Words>481</Words>
  <Application>Microsoft Office PowerPoint</Application>
  <PresentationFormat>A3 Paper (297x420 mm)</PresentationFormat>
  <Paragraphs>63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Osborn</dc:creator>
  <cp:lastModifiedBy>Louise Tobias</cp:lastModifiedBy>
  <cp:revision>71</cp:revision>
  <cp:lastPrinted>2024-12-09T09:44:31Z</cp:lastPrinted>
  <dcterms:created xsi:type="dcterms:W3CDTF">2023-03-03T10:50:45Z</dcterms:created>
  <dcterms:modified xsi:type="dcterms:W3CDTF">2025-10-08T09:42:09Z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</Properties>
</file>