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5" r:id="rId6"/>
    <p:sldId id="269" r:id="rId7"/>
    <p:sldId id="268" r:id="rId8"/>
    <p:sldId id="257" r:id="rId9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1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CC66FF"/>
    <a:srgbClr val="CC3300"/>
    <a:srgbClr val="00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A9999-5911-8FF0-6404-A640AC342F6B}" v="9" dt="2025-10-10T09:40:59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500" y="60"/>
      </p:cViewPr>
      <p:guideLst>
        <p:guide orient="horz" pos="3001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Tobias" userId="S::louise.tobias@elfed-hs.flintshire.sch.uk::1e58aa87-c779-4557-8f01-85eceb66a442" providerId="AD" clId="Web-{31BA9999-5911-8FF0-6404-A640AC342F6B}"/>
    <pc:docChg chg="addSld delSld sldOrd">
      <pc:chgData name="Louise Tobias" userId="S::louise.tobias@elfed-hs.flintshire.sch.uk::1e58aa87-c779-4557-8f01-85eceb66a442" providerId="AD" clId="Web-{31BA9999-5911-8FF0-6404-A640AC342F6B}" dt="2025-10-10T09:40:59.856" v="8"/>
      <pc:docMkLst>
        <pc:docMk/>
      </pc:docMkLst>
      <pc:sldChg chg="new del ord">
        <pc:chgData name="Louise Tobias" userId="S::louise.tobias@elfed-hs.flintshire.sch.uk::1e58aa87-c779-4557-8f01-85eceb66a442" providerId="AD" clId="Web-{31BA9999-5911-8FF0-6404-A640AC342F6B}" dt="2025-10-10T09:40:59.856" v="8"/>
        <pc:sldMkLst>
          <pc:docMk/>
          <pc:sldMk cId="630836266" sldId="258"/>
        </pc:sldMkLst>
      </pc:sldChg>
      <pc:sldChg chg="add ord">
        <pc:chgData name="Louise Tobias" userId="S::louise.tobias@elfed-hs.flintshire.sch.uk::1e58aa87-c779-4557-8f01-85eceb66a442" providerId="AD" clId="Web-{31BA9999-5911-8FF0-6404-A640AC342F6B}" dt="2025-10-10T09:40:57.949" v="7"/>
        <pc:sldMkLst>
          <pc:docMk/>
          <pc:sldMk cId="950634505" sldId="265"/>
        </pc:sldMkLst>
      </pc:sldChg>
      <pc:sldChg chg="add ord">
        <pc:chgData name="Louise Tobias" userId="S::louise.tobias@elfed-hs.flintshire.sch.uk::1e58aa87-c779-4557-8f01-85eceb66a442" providerId="AD" clId="Web-{31BA9999-5911-8FF0-6404-A640AC342F6B}" dt="2025-10-10T09:40:49.948" v="6"/>
        <pc:sldMkLst>
          <pc:docMk/>
          <pc:sldMk cId="964204075" sldId="267"/>
        </pc:sldMkLst>
      </pc:sldChg>
      <pc:sldChg chg="add">
        <pc:chgData name="Louise Tobias" userId="S::louise.tobias@elfed-hs.flintshire.sch.uk::1e58aa87-c779-4557-8f01-85eceb66a442" providerId="AD" clId="Web-{31BA9999-5911-8FF0-6404-A640AC342F6B}" dt="2025-10-10T09:40:34.400" v="4"/>
        <pc:sldMkLst>
          <pc:docMk/>
          <pc:sldMk cId="1678247464" sldId="268"/>
        </pc:sldMkLst>
      </pc:sldChg>
      <pc:sldChg chg="add">
        <pc:chgData name="Louise Tobias" userId="S::louise.tobias@elfed-hs.flintshire.sch.uk::1e58aa87-c779-4557-8f01-85eceb66a442" providerId="AD" clId="Web-{31BA9999-5911-8FF0-6404-A640AC342F6B}" dt="2025-10-10T09:40:41.791" v="5"/>
        <pc:sldMkLst>
          <pc:docMk/>
          <pc:sldMk cId="2763634123" sldId="2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D7A1E643-4DD6-4BDF-B825-E49E03B474A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1200" dirty="0"/>
            <a:t>Pupils will perform and present their work at the end of every lesson in the scheme. Evaluation and feedback is given verbally at the end of each performance. </a:t>
          </a:r>
        </a:p>
      </dgm:t>
    </dgm:pt>
    <dgm:pt modelId="{F3E8D204-EC37-4028-B4FE-3E6FDD6356E5}" type="parTrans" cxnId="{15D1B70F-0AA1-4DB2-98B3-A4E290AEE3CB}">
      <dgm:prSet/>
      <dgm:spPr/>
      <dgm:t>
        <a:bodyPr/>
        <a:lstStyle/>
        <a:p>
          <a:endParaRPr lang="en-GB"/>
        </a:p>
      </dgm:t>
    </dgm:pt>
    <dgm:pt modelId="{4683ED46-7CE4-445E-9497-CC79C387165B}" type="sibTrans" cxnId="{15D1B70F-0AA1-4DB2-98B3-A4E290AEE3CB}">
      <dgm:prSet/>
      <dgm:spPr/>
      <dgm:t>
        <a:bodyPr/>
        <a:lstStyle/>
        <a:p>
          <a:endParaRPr lang="en-GB"/>
        </a:p>
      </dgm:t>
    </dgm:pt>
    <dgm:pt modelId="{18FC90F7-43BA-48CD-A033-6CF1445E1B1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1400" dirty="0"/>
            <a:t>Pupils will have the opportunity to choose a myth, fable or legend as their final assessment of the scheme. They will be encouraged to add sound effects and narration. </a:t>
          </a:r>
        </a:p>
      </dgm:t>
    </dgm:pt>
    <dgm:pt modelId="{E1F2FEB4-4EDA-44F5-905D-1E1922A7FBF2}" type="parTrans" cxnId="{0521D4E8-78F1-4102-9910-BD2F3F45A0BC}">
      <dgm:prSet/>
      <dgm:spPr/>
      <dgm:t>
        <a:bodyPr/>
        <a:lstStyle/>
        <a:p>
          <a:endParaRPr lang="en-GB"/>
        </a:p>
      </dgm:t>
    </dgm:pt>
    <dgm:pt modelId="{4AD9D54F-7E0D-456C-8FBC-CCE2DA9803B3}" type="sibTrans" cxnId="{0521D4E8-78F1-4102-9910-BD2F3F45A0BC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F8EFB8DC-5454-4771-B990-010C33358183}" type="pres">
      <dgm:prSet presAssocID="{D7A1E643-4DD6-4BDF-B825-E49E03B474AF}" presName="text" presStyleLbl="node1" presStyleIdx="0" presStyleCnt="2" custScaleX="714587" custLinFactNeighborX="-10802" custLinFactNeighborY="-84419">
        <dgm:presLayoutVars>
          <dgm:bulletEnabled val="1"/>
        </dgm:presLayoutVars>
      </dgm:prSet>
      <dgm:spPr/>
    </dgm:pt>
    <dgm:pt modelId="{8AF05ADB-1DD2-4D10-88E9-5FA64E64A7D6}" type="pres">
      <dgm:prSet presAssocID="{4683ED46-7CE4-445E-9497-CC79C387165B}" presName="space" presStyleCnt="0"/>
      <dgm:spPr/>
    </dgm:pt>
    <dgm:pt modelId="{4A391992-1D39-41EE-898A-D092113ED043}" type="pres">
      <dgm:prSet presAssocID="{18FC90F7-43BA-48CD-A033-6CF1445E1B15}" presName="text" presStyleLbl="node1" presStyleIdx="1" presStyleCnt="2" custScaleX="714587">
        <dgm:presLayoutVars>
          <dgm:bulletEnabled val="1"/>
        </dgm:presLayoutVars>
      </dgm:prSet>
      <dgm:spPr/>
    </dgm:pt>
  </dgm:ptLst>
  <dgm:cxnLst>
    <dgm:cxn modelId="{15D1B70F-0AA1-4DB2-98B3-A4E290AEE3CB}" srcId="{814303D1-91B5-4DD8-90E6-00AE72C4A5C5}" destId="{D7A1E643-4DD6-4BDF-B825-E49E03B474AF}" srcOrd="0" destOrd="0" parTransId="{F3E8D204-EC37-4028-B4FE-3E6FDD6356E5}" sibTransId="{4683ED46-7CE4-445E-9497-CC79C387165B}"/>
    <dgm:cxn modelId="{76BD3C15-5A0F-40DD-8181-3B3AC2CBCC74}" type="presOf" srcId="{D7A1E643-4DD6-4BDF-B825-E49E03B474AF}" destId="{F8EFB8DC-5454-4771-B990-010C33358183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3AAE1187-7622-44B6-A070-4D03187EFACE}" type="presOf" srcId="{18FC90F7-43BA-48CD-A033-6CF1445E1B15}" destId="{4A391992-1D39-41EE-898A-D092113ED043}" srcOrd="0" destOrd="0" presId="urn:diagrams.loki3.com/VaryingWidthList"/>
    <dgm:cxn modelId="{0521D4E8-78F1-4102-9910-BD2F3F45A0BC}" srcId="{814303D1-91B5-4DD8-90E6-00AE72C4A5C5}" destId="{18FC90F7-43BA-48CD-A033-6CF1445E1B15}" srcOrd="1" destOrd="0" parTransId="{E1F2FEB4-4EDA-44F5-905D-1E1922A7FBF2}" sibTransId="{4AD9D54F-7E0D-456C-8FBC-CCE2DA9803B3}"/>
    <dgm:cxn modelId="{46D54ED8-1511-4E50-BF1B-10C8D1358EBC}" type="presParOf" srcId="{C8BEAD66-2628-4B43-9A6B-FF08F3444FAF}" destId="{F8EFB8DC-5454-4771-B990-010C33358183}" srcOrd="0" destOrd="0" presId="urn:diagrams.loki3.com/VaryingWidthList"/>
    <dgm:cxn modelId="{526FBA9D-E781-4475-9F0A-C657F96A5D15}" type="presParOf" srcId="{C8BEAD66-2628-4B43-9A6B-FF08F3444FAF}" destId="{8AF05ADB-1DD2-4D10-88E9-5FA64E64A7D6}" srcOrd="1" destOrd="0" presId="urn:diagrams.loki3.com/VaryingWidthList"/>
    <dgm:cxn modelId="{C85D6527-DCE0-4763-9CD4-3ED4533BC17F}" type="presParOf" srcId="{C8BEAD66-2628-4B43-9A6B-FF08F3444FAF}" destId="{4A391992-1D39-41EE-898A-D092113ED043}" srcOrd="2" destOrd="0" presId="urn:diagrams.loki3.com/VaryingWidthList"/>
  </dgm:cxnLst>
  <dgm:bg>
    <a:solidFill>
      <a:srgbClr val="CC66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99392-49C5-4C13-A53F-857B81212D90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B8FB89E-8FA9-49D8-8488-5AA5BD716C73}">
      <dgm:prSet phldrT="[Text]" custT="1"/>
      <dgm:spPr>
        <a:solidFill>
          <a:srgbClr val="009999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English</a:t>
          </a:r>
        </a:p>
      </dgm:t>
    </dgm:pt>
    <dgm:pt modelId="{864D9F88-7CEF-43E3-BCF6-559D1EEFFE6F}" type="parTrans" cxnId="{6BE3FBEE-07FE-46CA-810E-87226EB35CBB}">
      <dgm:prSet/>
      <dgm:spPr/>
      <dgm:t>
        <a:bodyPr/>
        <a:lstStyle/>
        <a:p>
          <a:endParaRPr lang="en-GB"/>
        </a:p>
      </dgm:t>
    </dgm:pt>
    <dgm:pt modelId="{A43DB183-F9FE-4E77-8461-B773A97E3C3E}" type="sibTrans" cxnId="{6BE3FBEE-07FE-46CA-810E-87226EB35CBB}">
      <dgm:prSet/>
      <dgm:spPr/>
      <dgm:t>
        <a:bodyPr/>
        <a:lstStyle/>
        <a:p>
          <a:endParaRPr lang="en-GB"/>
        </a:p>
      </dgm:t>
    </dgm:pt>
    <dgm:pt modelId="{DF861D88-1577-4689-B9E0-DF0280030A03}">
      <dgm:prSet phldrT="[Text]" custT="1"/>
      <dgm:spPr/>
      <dgm:t>
        <a:bodyPr/>
        <a:lstStyle/>
        <a:p>
          <a:r>
            <a:rPr lang="en-GB" sz="1400" dirty="0"/>
            <a:t>Using the correct style of dialogue and register that suits the style of practitioner</a:t>
          </a:r>
        </a:p>
      </dgm:t>
    </dgm:pt>
    <dgm:pt modelId="{758DEA5E-B622-4966-8B0F-F5664D8EF198}" type="parTrans" cxnId="{346402C4-7638-481A-AEE9-5DCC080025E0}">
      <dgm:prSet/>
      <dgm:spPr/>
      <dgm:t>
        <a:bodyPr/>
        <a:lstStyle/>
        <a:p>
          <a:endParaRPr lang="en-GB"/>
        </a:p>
      </dgm:t>
    </dgm:pt>
    <dgm:pt modelId="{5C751399-A634-4FC6-B7F7-676830636C4C}" type="sibTrans" cxnId="{346402C4-7638-481A-AEE9-5DCC080025E0}">
      <dgm:prSet/>
      <dgm:spPr/>
      <dgm:t>
        <a:bodyPr/>
        <a:lstStyle/>
        <a:p>
          <a:endParaRPr lang="en-GB"/>
        </a:p>
      </dgm:t>
    </dgm:pt>
    <dgm:pt modelId="{3C4BC7F4-1500-45C3-8D82-D9A5951FB92F}">
      <dgm:prSet phldrT="[Text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Welsh</a:t>
          </a:r>
        </a:p>
      </dgm:t>
    </dgm:pt>
    <dgm:pt modelId="{1C83A2D3-A084-43FC-9885-6686A46A9EBB}" type="parTrans" cxnId="{91BAF776-E87B-426C-B454-B63FB19B465D}">
      <dgm:prSet/>
      <dgm:spPr/>
      <dgm:t>
        <a:bodyPr/>
        <a:lstStyle/>
        <a:p>
          <a:endParaRPr lang="en-GB"/>
        </a:p>
      </dgm:t>
    </dgm:pt>
    <dgm:pt modelId="{BF31B968-ACDF-4EE9-91BC-25B887E26070}" type="sibTrans" cxnId="{91BAF776-E87B-426C-B454-B63FB19B465D}">
      <dgm:prSet/>
      <dgm:spPr/>
      <dgm:t>
        <a:bodyPr/>
        <a:lstStyle/>
        <a:p>
          <a:endParaRPr lang="en-GB"/>
        </a:p>
      </dgm:t>
    </dgm:pt>
    <dgm:pt modelId="{F62F349B-8D16-4257-90D1-2557AD4A6C40}">
      <dgm:prSet phldrT="[Text]" custT="1"/>
      <dgm:spPr/>
      <dgm:t>
        <a:bodyPr/>
        <a:lstStyle/>
        <a:p>
          <a:r>
            <a:rPr lang="en-GB" sz="1400" dirty="0"/>
            <a:t> </a:t>
          </a:r>
        </a:p>
      </dgm:t>
    </dgm:pt>
    <dgm:pt modelId="{CE055BC4-D7A6-49B7-AC27-478CD9AAAD79}" type="parTrans" cxnId="{59FF03B1-4791-4D61-B9E5-373ACD9A0F5A}">
      <dgm:prSet/>
      <dgm:spPr/>
      <dgm:t>
        <a:bodyPr/>
        <a:lstStyle/>
        <a:p>
          <a:endParaRPr lang="en-GB"/>
        </a:p>
      </dgm:t>
    </dgm:pt>
    <dgm:pt modelId="{3D4CA848-5A14-436B-8457-6CE4A7291560}" type="sibTrans" cxnId="{59FF03B1-4791-4D61-B9E5-373ACD9A0F5A}">
      <dgm:prSet/>
      <dgm:spPr/>
      <dgm:t>
        <a:bodyPr/>
        <a:lstStyle/>
        <a:p>
          <a:endParaRPr lang="en-GB"/>
        </a:p>
      </dgm:t>
    </dgm:pt>
    <dgm:pt modelId="{A001EAA2-581D-4BB7-B1D8-B8451D87302F}">
      <dgm:prSet phldrT="[Text]"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Health and Wellbeing</a:t>
          </a:r>
        </a:p>
      </dgm:t>
    </dgm:pt>
    <dgm:pt modelId="{09596C66-3125-404A-B04E-A198C808BD10}" type="parTrans" cxnId="{2331FEB9-A73F-4A94-8E78-0CF19FB176CF}">
      <dgm:prSet/>
      <dgm:spPr/>
      <dgm:t>
        <a:bodyPr/>
        <a:lstStyle/>
        <a:p>
          <a:endParaRPr lang="en-GB"/>
        </a:p>
      </dgm:t>
    </dgm:pt>
    <dgm:pt modelId="{A836EF9E-CB3B-407F-9D52-88097CC30FC9}" type="sibTrans" cxnId="{2331FEB9-A73F-4A94-8E78-0CF19FB176CF}">
      <dgm:prSet/>
      <dgm:spPr/>
      <dgm:t>
        <a:bodyPr/>
        <a:lstStyle/>
        <a:p>
          <a:endParaRPr lang="en-GB"/>
        </a:p>
      </dgm:t>
    </dgm:pt>
    <dgm:pt modelId="{749F371C-14CD-4319-BF0C-2E5AB2D68642}">
      <dgm:prSet phldrT="[Text]" custT="1"/>
      <dgm:spPr/>
      <dgm:t>
        <a:bodyPr/>
        <a:lstStyle/>
        <a:p>
          <a:r>
            <a:rPr lang="en-GB" sz="1400" dirty="0"/>
            <a:t> Working collaboratively with peers. </a:t>
          </a:r>
        </a:p>
      </dgm:t>
    </dgm:pt>
    <dgm:pt modelId="{853B845D-B3A6-4234-829D-5008A4034528}" type="parTrans" cxnId="{4ECD78FF-9467-4572-A3EC-DC155AFBFCB3}">
      <dgm:prSet/>
      <dgm:spPr/>
      <dgm:t>
        <a:bodyPr/>
        <a:lstStyle/>
        <a:p>
          <a:endParaRPr lang="en-GB"/>
        </a:p>
      </dgm:t>
    </dgm:pt>
    <dgm:pt modelId="{47BEEE67-4BF7-425D-8A88-80C8F5DEEDAA}" type="sibTrans" cxnId="{4ECD78FF-9467-4572-A3EC-DC155AFBFCB3}">
      <dgm:prSet/>
      <dgm:spPr/>
      <dgm:t>
        <a:bodyPr/>
        <a:lstStyle/>
        <a:p>
          <a:endParaRPr lang="en-GB"/>
        </a:p>
      </dgm:t>
    </dgm:pt>
    <dgm:pt modelId="{E0EAF1AA-1C8E-4EDD-B8F4-42ABE2F5278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Humanities</a:t>
          </a:r>
        </a:p>
      </dgm:t>
    </dgm:pt>
    <dgm:pt modelId="{0AC79570-24C8-453E-8889-2847ABC6DD30}" type="parTrans" cxnId="{38936B53-FF2C-459A-9087-739EEA300667}">
      <dgm:prSet/>
      <dgm:spPr/>
      <dgm:t>
        <a:bodyPr/>
        <a:lstStyle/>
        <a:p>
          <a:endParaRPr lang="en-GB"/>
        </a:p>
      </dgm:t>
    </dgm:pt>
    <dgm:pt modelId="{A802B87A-B8E8-4B8B-BE1C-52303BFF5536}" type="sibTrans" cxnId="{38936B53-FF2C-459A-9087-739EEA300667}">
      <dgm:prSet/>
      <dgm:spPr/>
      <dgm:t>
        <a:bodyPr/>
        <a:lstStyle/>
        <a:p>
          <a:endParaRPr lang="en-GB"/>
        </a:p>
      </dgm:t>
    </dgm:pt>
    <dgm:pt modelId="{FDC09A97-120B-4459-8FC8-6B982EDD88F8}">
      <dgm:prSet phldrT="[Text]" custT="1"/>
      <dgm:spPr/>
      <dgm:t>
        <a:bodyPr/>
        <a:lstStyle/>
        <a:p>
          <a:r>
            <a:rPr lang="en-GB" sz="1400" dirty="0"/>
            <a:t>Understanding different styles of performance from around the world. </a:t>
          </a:r>
        </a:p>
      </dgm:t>
    </dgm:pt>
    <dgm:pt modelId="{82436B6E-152D-4CFF-BB33-F031E990299C}" type="parTrans" cxnId="{1777463A-DE34-4742-BBEB-F5A3D0666AE9}">
      <dgm:prSet/>
      <dgm:spPr/>
      <dgm:t>
        <a:bodyPr/>
        <a:lstStyle/>
        <a:p>
          <a:endParaRPr lang="en-GB"/>
        </a:p>
      </dgm:t>
    </dgm:pt>
    <dgm:pt modelId="{0E14F6B7-9162-46B0-86D1-A39FE771D67D}" type="sibTrans" cxnId="{1777463A-DE34-4742-BBEB-F5A3D0666AE9}">
      <dgm:prSet/>
      <dgm:spPr/>
      <dgm:t>
        <a:bodyPr/>
        <a:lstStyle/>
        <a:p>
          <a:endParaRPr lang="en-GB"/>
        </a:p>
      </dgm:t>
    </dgm:pt>
    <dgm:pt modelId="{3A67FC93-4897-4EBD-9A38-1D62EB9ACAAF}">
      <dgm:prSet phldrT="[Text]" custT="1"/>
      <dgm:spPr/>
      <dgm:t>
        <a:bodyPr/>
        <a:lstStyle/>
        <a:p>
          <a:r>
            <a:rPr lang="en-GB" sz="1400" dirty="0"/>
            <a:t>Performing and sharing work as a group to the rest of the class. </a:t>
          </a:r>
        </a:p>
      </dgm:t>
    </dgm:pt>
    <dgm:pt modelId="{3901D40C-7273-47F1-B72F-49D7966EF3C7}" type="parTrans" cxnId="{4012612C-BC55-4A6B-8305-191EC0D45A43}">
      <dgm:prSet/>
      <dgm:spPr/>
      <dgm:t>
        <a:bodyPr/>
        <a:lstStyle/>
        <a:p>
          <a:endParaRPr lang="en-GB"/>
        </a:p>
      </dgm:t>
    </dgm:pt>
    <dgm:pt modelId="{0571B34B-D7DA-4A91-B97A-B3B213BF4936}" type="sibTrans" cxnId="{4012612C-BC55-4A6B-8305-191EC0D45A43}">
      <dgm:prSet/>
      <dgm:spPr/>
      <dgm:t>
        <a:bodyPr/>
        <a:lstStyle/>
        <a:p>
          <a:endParaRPr lang="en-GB"/>
        </a:p>
      </dgm:t>
    </dgm:pt>
    <dgm:pt modelId="{07E59273-8767-4947-B2FE-562B43597FBB}">
      <dgm:prSet phldrT="[Text]" custT="1"/>
      <dgm:spPr>
        <a:solidFill>
          <a:srgbClr val="CC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Performing Arts</a:t>
          </a:r>
        </a:p>
      </dgm:t>
    </dgm:pt>
    <dgm:pt modelId="{7F59E3B1-5736-4236-9F58-463BD4C0FCF2}" type="sibTrans" cxnId="{6DB84A6D-5C3D-4AFF-AB63-44E906B5AC06}">
      <dgm:prSet/>
      <dgm:spPr/>
      <dgm:t>
        <a:bodyPr/>
        <a:lstStyle/>
        <a:p>
          <a:endParaRPr lang="en-GB"/>
        </a:p>
      </dgm:t>
    </dgm:pt>
    <dgm:pt modelId="{08800422-13E5-42CB-BF6C-8F089BB34CAA}" type="parTrans" cxnId="{6DB84A6D-5C3D-4AFF-AB63-44E906B5AC06}">
      <dgm:prSet/>
      <dgm:spPr/>
      <dgm:t>
        <a:bodyPr/>
        <a:lstStyle/>
        <a:p>
          <a:endParaRPr lang="en-GB"/>
        </a:p>
      </dgm:t>
    </dgm:pt>
    <dgm:pt modelId="{27A71F52-3192-4E89-9614-1AC820CC2DBB}" type="pres">
      <dgm:prSet presAssocID="{F5F99392-49C5-4C13-A53F-857B81212D9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3E34061-C78D-4C65-B479-C376D6B74B0F}" type="pres">
      <dgm:prSet presAssocID="{3B8FB89E-8FA9-49D8-8488-5AA5BD716C73}" presName="composite" presStyleCnt="0"/>
      <dgm:spPr/>
    </dgm:pt>
    <dgm:pt modelId="{0BECDC9C-B80C-4971-8452-24C843D1290B}" type="pres">
      <dgm:prSet presAssocID="{3B8FB89E-8FA9-49D8-8488-5AA5BD716C73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7C47C67-97A9-4E02-8D22-9115C00A1B72}" type="pres">
      <dgm:prSet presAssocID="{3B8FB89E-8FA9-49D8-8488-5AA5BD716C73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C6D5467F-4837-447C-8787-B91C9AEEC14E}" type="pres">
      <dgm:prSet presAssocID="{3B8FB89E-8FA9-49D8-8488-5AA5BD716C73}" presName="Accent" presStyleLbl="parChTrans1D1" presStyleIdx="0" presStyleCnt="5"/>
      <dgm:spPr/>
    </dgm:pt>
    <dgm:pt modelId="{7D2C6D4C-837E-4F4D-A472-4642BE18E557}" type="pres">
      <dgm:prSet presAssocID="{A43DB183-F9FE-4E77-8461-B773A97E3C3E}" presName="sibTrans" presStyleCnt="0"/>
      <dgm:spPr/>
    </dgm:pt>
    <dgm:pt modelId="{774759C4-99D4-4EF3-B5FC-2DF88C91E2CF}" type="pres">
      <dgm:prSet presAssocID="{3C4BC7F4-1500-45C3-8D82-D9A5951FB92F}" presName="composite" presStyleCnt="0"/>
      <dgm:spPr/>
    </dgm:pt>
    <dgm:pt modelId="{FC5AACF1-F8B3-48A5-9F17-DFD4F5124191}" type="pres">
      <dgm:prSet presAssocID="{3C4BC7F4-1500-45C3-8D82-D9A5951FB92F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0E48F43-B081-4576-B77D-C98BEFE010AA}" type="pres">
      <dgm:prSet presAssocID="{3C4BC7F4-1500-45C3-8D82-D9A5951FB92F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4C87646E-5C92-40EF-9209-D53F794D31BA}" type="pres">
      <dgm:prSet presAssocID="{3C4BC7F4-1500-45C3-8D82-D9A5951FB92F}" presName="Accent" presStyleLbl="parChTrans1D1" presStyleIdx="1" presStyleCnt="5"/>
      <dgm:spPr/>
    </dgm:pt>
    <dgm:pt modelId="{8C0D3643-43D3-4BA5-9ABB-48EFD2CF5D5B}" type="pres">
      <dgm:prSet presAssocID="{BF31B968-ACDF-4EE9-91BC-25B887E26070}" presName="sibTrans" presStyleCnt="0"/>
      <dgm:spPr/>
    </dgm:pt>
    <dgm:pt modelId="{71F151DD-3898-4651-8AE7-F9BB12A09E63}" type="pres">
      <dgm:prSet presAssocID="{A001EAA2-581D-4BB7-B1D8-B8451D87302F}" presName="composite" presStyleCnt="0"/>
      <dgm:spPr/>
    </dgm:pt>
    <dgm:pt modelId="{0D0F3F31-C825-4795-BCBE-D677066585E8}" type="pres">
      <dgm:prSet presAssocID="{A001EAA2-581D-4BB7-B1D8-B8451D87302F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F661122-FF5C-41FD-8986-F2E25502D929}" type="pres">
      <dgm:prSet presAssocID="{A001EAA2-581D-4BB7-B1D8-B8451D87302F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EB609FDB-D64A-47ED-B9E8-FEAC23B2C3A6}" type="pres">
      <dgm:prSet presAssocID="{A001EAA2-581D-4BB7-B1D8-B8451D87302F}" presName="Accent" presStyleLbl="parChTrans1D1" presStyleIdx="2" presStyleCnt="5"/>
      <dgm:spPr/>
    </dgm:pt>
    <dgm:pt modelId="{27591710-3DF1-43A0-AA86-7CE12598EEE4}" type="pres">
      <dgm:prSet presAssocID="{A836EF9E-CB3B-407F-9D52-88097CC30FC9}" presName="sibTrans" presStyleCnt="0"/>
      <dgm:spPr/>
    </dgm:pt>
    <dgm:pt modelId="{DABD9F9C-C61E-4696-8079-1E3CD3F10554}" type="pres">
      <dgm:prSet presAssocID="{E0EAF1AA-1C8E-4EDD-B8F4-42ABE2F52785}" presName="composite" presStyleCnt="0"/>
      <dgm:spPr/>
    </dgm:pt>
    <dgm:pt modelId="{CDBE7ECF-F590-467D-B269-19ED3E4AF0C5}" type="pres">
      <dgm:prSet presAssocID="{E0EAF1AA-1C8E-4EDD-B8F4-42ABE2F52785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2BA5738-8198-414D-A6D5-D20E3D9E5F31}" type="pres">
      <dgm:prSet presAssocID="{E0EAF1AA-1C8E-4EDD-B8F4-42ABE2F52785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A3F14F9C-E5F9-4FB7-A080-9CF96D84CD66}" type="pres">
      <dgm:prSet presAssocID="{E0EAF1AA-1C8E-4EDD-B8F4-42ABE2F52785}" presName="Accent" presStyleLbl="parChTrans1D1" presStyleIdx="3" presStyleCnt="5"/>
      <dgm:spPr/>
    </dgm:pt>
    <dgm:pt modelId="{ED27C59F-879E-46B1-85DB-D99FA5D5CCC1}" type="pres">
      <dgm:prSet presAssocID="{A802B87A-B8E8-4B8B-BE1C-52303BFF5536}" presName="sibTrans" presStyleCnt="0"/>
      <dgm:spPr/>
    </dgm:pt>
    <dgm:pt modelId="{F9CF6742-93AA-48FB-BFAB-82512B5F3282}" type="pres">
      <dgm:prSet presAssocID="{07E59273-8767-4947-B2FE-562B43597FBB}" presName="composite" presStyleCnt="0"/>
      <dgm:spPr/>
    </dgm:pt>
    <dgm:pt modelId="{7B0FE066-775A-4625-8F94-A5E6F87DFCFF}" type="pres">
      <dgm:prSet presAssocID="{07E59273-8767-4947-B2FE-562B43597FBB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1E9B5D5E-FC63-4918-B9D4-5C0D0210F2A5}" type="pres">
      <dgm:prSet presAssocID="{07E59273-8767-4947-B2FE-562B43597FBB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6D19CD1B-5941-468D-A133-B60E96D5B54C}" type="pres">
      <dgm:prSet presAssocID="{07E59273-8767-4947-B2FE-562B43597FBB}" presName="Accent" presStyleLbl="parChTrans1D1" presStyleIdx="4" presStyleCnt="5"/>
      <dgm:spPr/>
    </dgm:pt>
  </dgm:ptLst>
  <dgm:cxnLst>
    <dgm:cxn modelId="{28511200-297D-450E-AF58-A2FD0083E424}" type="presOf" srcId="{FDC09A97-120B-4459-8FC8-6B982EDD88F8}" destId="{CDBE7ECF-F590-467D-B269-19ED3E4AF0C5}" srcOrd="0" destOrd="0" presId="urn:microsoft.com/office/officeart/2011/layout/TabList"/>
    <dgm:cxn modelId="{4012612C-BC55-4A6B-8305-191EC0D45A43}" srcId="{07E59273-8767-4947-B2FE-562B43597FBB}" destId="{3A67FC93-4897-4EBD-9A38-1D62EB9ACAAF}" srcOrd="0" destOrd="0" parTransId="{3901D40C-7273-47F1-B72F-49D7966EF3C7}" sibTransId="{0571B34B-D7DA-4A91-B97A-B3B213BF4936}"/>
    <dgm:cxn modelId="{3B35DE2E-0E82-4DFE-961A-CDFE3B08B8F1}" type="presOf" srcId="{3A67FC93-4897-4EBD-9A38-1D62EB9ACAAF}" destId="{7B0FE066-775A-4625-8F94-A5E6F87DFCFF}" srcOrd="0" destOrd="0" presId="urn:microsoft.com/office/officeart/2011/layout/TabList"/>
    <dgm:cxn modelId="{36629138-6808-418B-9F14-DE063597448D}" type="presOf" srcId="{F5F99392-49C5-4C13-A53F-857B81212D90}" destId="{27A71F52-3192-4E89-9614-1AC820CC2DBB}" srcOrd="0" destOrd="0" presId="urn:microsoft.com/office/officeart/2011/layout/TabList"/>
    <dgm:cxn modelId="{1777463A-DE34-4742-BBEB-F5A3D0666AE9}" srcId="{E0EAF1AA-1C8E-4EDD-B8F4-42ABE2F52785}" destId="{FDC09A97-120B-4459-8FC8-6B982EDD88F8}" srcOrd="0" destOrd="0" parTransId="{82436B6E-152D-4CFF-BB33-F031E990299C}" sibTransId="{0E14F6B7-9162-46B0-86D1-A39FE771D67D}"/>
    <dgm:cxn modelId="{3CF4B93B-8583-4606-8D5A-8AA1C73DA52F}" type="presOf" srcId="{3C4BC7F4-1500-45C3-8D82-D9A5951FB92F}" destId="{20E48F43-B081-4576-B77D-C98BEFE010AA}" srcOrd="0" destOrd="0" presId="urn:microsoft.com/office/officeart/2011/layout/TabList"/>
    <dgm:cxn modelId="{5F4CF85E-5729-44C9-9431-13B18E8E6782}" type="presOf" srcId="{749F371C-14CD-4319-BF0C-2E5AB2D68642}" destId="{0D0F3F31-C825-4795-BCBE-D677066585E8}" srcOrd="0" destOrd="0" presId="urn:microsoft.com/office/officeart/2011/layout/TabList"/>
    <dgm:cxn modelId="{44BED261-3440-471C-9182-069FCFC46890}" type="presOf" srcId="{DF861D88-1577-4689-B9E0-DF0280030A03}" destId="{0BECDC9C-B80C-4971-8452-24C843D1290B}" srcOrd="0" destOrd="0" presId="urn:microsoft.com/office/officeart/2011/layout/TabList"/>
    <dgm:cxn modelId="{F3844366-C24E-4C0D-8531-DFC94C386240}" type="presOf" srcId="{3B8FB89E-8FA9-49D8-8488-5AA5BD716C73}" destId="{47C47C67-97A9-4E02-8D22-9115C00A1B72}" srcOrd="0" destOrd="0" presId="urn:microsoft.com/office/officeart/2011/layout/TabList"/>
    <dgm:cxn modelId="{6DB84A6D-5C3D-4AFF-AB63-44E906B5AC06}" srcId="{F5F99392-49C5-4C13-A53F-857B81212D90}" destId="{07E59273-8767-4947-B2FE-562B43597FBB}" srcOrd="4" destOrd="0" parTransId="{08800422-13E5-42CB-BF6C-8F089BB34CAA}" sibTransId="{7F59E3B1-5736-4236-9F58-463BD4C0FCF2}"/>
    <dgm:cxn modelId="{38936B53-FF2C-459A-9087-739EEA300667}" srcId="{F5F99392-49C5-4C13-A53F-857B81212D90}" destId="{E0EAF1AA-1C8E-4EDD-B8F4-42ABE2F52785}" srcOrd="3" destOrd="0" parTransId="{0AC79570-24C8-453E-8889-2847ABC6DD30}" sibTransId="{A802B87A-B8E8-4B8B-BE1C-52303BFF5536}"/>
    <dgm:cxn modelId="{822FBB74-BB33-4DC7-8F66-70ACD529A042}" type="presOf" srcId="{A001EAA2-581D-4BB7-B1D8-B8451D87302F}" destId="{0F661122-FF5C-41FD-8986-F2E25502D929}" srcOrd="0" destOrd="0" presId="urn:microsoft.com/office/officeart/2011/layout/TabList"/>
    <dgm:cxn modelId="{3BEDDC75-5547-4880-8FC8-B87B61138307}" type="presOf" srcId="{F62F349B-8D16-4257-90D1-2557AD4A6C40}" destId="{FC5AACF1-F8B3-48A5-9F17-DFD4F5124191}" srcOrd="0" destOrd="0" presId="urn:microsoft.com/office/officeart/2011/layout/TabList"/>
    <dgm:cxn modelId="{91BAF776-E87B-426C-B454-B63FB19B465D}" srcId="{F5F99392-49C5-4C13-A53F-857B81212D90}" destId="{3C4BC7F4-1500-45C3-8D82-D9A5951FB92F}" srcOrd="1" destOrd="0" parTransId="{1C83A2D3-A084-43FC-9885-6686A46A9EBB}" sibTransId="{BF31B968-ACDF-4EE9-91BC-25B887E26070}"/>
    <dgm:cxn modelId="{49005277-C49E-4158-8FCA-72D07C4F5615}" type="presOf" srcId="{E0EAF1AA-1C8E-4EDD-B8F4-42ABE2F52785}" destId="{22BA5738-8198-414D-A6D5-D20E3D9E5F31}" srcOrd="0" destOrd="0" presId="urn:microsoft.com/office/officeart/2011/layout/TabList"/>
    <dgm:cxn modelId="{CDD6B3A8-3CCD-4092-A1DB-FC285C49ABE1}" type="presOf" srcId="{07E59273-8767-4947-B2FE-562B43597FBB}" destId="{1E9B5D5E-FC63-4918-B9D4-5C0D0210F2A5}" srcOrd="0" destOrd="0" presId="urn:microsoft.com/office/officeart/2011/layout/TabList"/>
    <dgm:cxn modelId="{59FF03B1-4791-4D61-B9E5-373ACD9A0F5A}" srcId="{3C4BC7F4-1500-45C3-8D82-D9A5951FB92F}" destId="{F62F349B-8D16-4257-90D1-2557AD4A6C40}" srcOrd="0" destOrd="0" parTransId="{CE055BC4-D7A6-49B7-AC27-478CD9AAAD79}" sibTransId="{3D4CA848-5A14-436B-8457-6CE4A7291560}"/>
    <dgm:cxn modelId="{2331FEB9-A73F-4A94-8E78-0CF19FB176CF}" srcId="{F5F99392-49C5-4C13-A53F-857B81212D90}" destId="{A001EAA2-581D-4BB7-B1D8-B8451D87302F}" srcOrd="2" destOrd="0" parTransId="{09596C66-3125-404A-B04E-A198C808BD10}" sibTransId="{A836EF9E-CB3B-407F-9D52-88097CC30FC9}"/>
    <dgm:cxn modelId="{346402C4-7638-481A-AEE9-5DCC080025E0}" srcId="{3B8FB89E-8FA9-49D8-8488-5AA5BD716C73}" destId="{DF861D88-1577-4689-B9E0-DF0280030A03}" srcOrd="0" destOrd="0" parTransId="{758DEA5E-B622-4966-8B0F-F5664D8EF198}" sibTransId="{5C751399-A634-4FC6-B7F7-676830636C4C}"/>
    <dgm:cxn modelId="{6BE3FBEE-07FE-46CA-810E-87226EB35CBB}" srcId="{F5F99392-49C5-4C13-A53F-857B81212D90}" destId="{3B8FB89E-8FA9-49D8-8488-5AA5BD716C73}" srcOrd="0" destOrd="0" parTransId="{864D9F88-7CEF-43E3-BCF6-559D1EEFFE6F}" sibTransId="{A43DB183-F9FE-4E77-8461-B773A97E3C3E}"/>
    <dgm:cxn modelId="{4ECD78FF-9467-4572-A3EC-DC155AFBFCB3}" srcId="{A001EAA2-581D-4BB7-B1D8-B8451D87302F}" destId="{749F371C-14CD-4319-BF0C-2E5AB2D68642}" srcOrd="0" destOrd="0" parTransId="{853B845D-B3A6-4234-829D-5008A4034528}" sibTransId="{47BEEE67-4BF7-425D-8A88-80C8F5DEEDAA}"/>
    <dgm:cxn modelId="{BF7F06FA-CA88-4212-B912-EA86B90EB6CE}" type="presParOf" srcId="{27A71F52-3192-4E89-9614-1AC820CC2DBB}" destId="{F3E34061-C78D-4C65-B479-C376D6B74B0F}" srcOrd="0" destOrd="0" presId="urn:microsoft.com/office/officeart/2011/layout/TabList"/>
    <dgm:cxn modelId="{42A244E0-AD39-492C-BDFF-38059D0F594E}" type="presParOf" srcId="{F3E34061-C78D-4C65-B479-C376D6B74B0F}" destId="{0BECDC9C-B80C-4971-8452-24C843D1290B}" srcOrd="0" destOrd="0" presId="urn:microsoft.com/office/officeart/2011/layout/TabList"/>
    <dgm:cxn modelId="{9FE3FA9E-CDF5-47E8-9DD3-DB67BA59124D}" type="presParOf" srcId="{F3E34061-C78D-4C65-B479-C376D6B74B0F}" destId="{47C47C67-97A9-4E02-8D22-9115C00A1B72}" srcOrd="1" destOrd="0" presId="urn:microsoft.com/office/officeart/2011/layout/TabList"/>
    <dgm:cxn modelId="{55A27EB3-B575-48F3-A705-D23CAC6E0A8A}" type="presParOf" srcId="{F3E34061-C78D-4C65-B479-C376D6B74B0F}" destId="{C6D5467F-4837-447C-8787-B91C9AEEC14E}" srcOrd="2" destOrd="0" presId="urn:microsoft.com/office/officeart/2011/layout/TabList"/>
    <dgm:cxn modelId="{18C61840-321F-4088-9089-4286B9B80D74}" type="presParOf" srcId="{27A71F52-3192-4E89-9614-1AC820CC2DBB}" destId="{7D2C6D4C-837E-4F4D-A472-4642BE18E557}" srcOrd="1" destOrd="0" presId="urn:microsoft.com/office/officeart/2011/layout/TabList"/>
    <dgm:cxn modelId="{22DAAA47-7F59-4EE5-8BE2-365A49DEB3F7}" type="presParOf" srcId="{27A71F52-3192-4E89-9614-1AC820CC2DBB}" destId="{774759C4-99D4-4EF3-B5FC-2DF88C91E2CF}" srcOrd="2" destOrd="0" presId="urn:microsoft.com/office/officeart/2011/layout/TabList"/>
    <dgm:cxn modelId="{BC6D01A6-42A9-454B-9A69-2EF3636CFB00}" type="presParOf" srcId="{774759C4-99D4-4EF3-B5FC-2DF88C91E2CF}" destId="{FC5AACF1-F8B3-48A5-9F17-DFD4F5124191}" srcOrd="0" destOrd="0" presId="urn:microsoft.com/office/officeart/2011/layout/TabList"/>
    <dgm:cxn modelId="{2B2EEAB7-D44C-416E-8387-80D9A5896FA1}" type="presParOf" srcId="{774759C4-99D4-4EF3-B5FC-2DF88C91E2CF}" destId="{20E48F43-B081-4576-B77D-C98BEFE010AA}" srcOrd="1" destOrd="0" presId="urn:microsoft.com/office/officeart/2011/layout/TabList"/>
    <dgm:cxn modelId="{DDF26689-CE26-40EE-AFDC-C44B967A1A29}" type="presParOf" srcId="{774759C4-99D4-4EF3-B5FC-2DF88C91E2CF}" destId="{4C87646E-5C92-40EF-9209-D53F794D31BA}" srcOrd="2" destOrd="0" presId="urn:microsoft.com/office/officeart/2011/layout/TabList"/>
    <dgm:cxn modelId="{15D9613F-539B-4D32-A9B5-C50D05EA91CF}" type="presParOf" srcId="{27A71F52-3192-4E89-9614-1AC820CC2DBB}" destId="{8C0D3643-43D3-4BA5-9ABB-48EFD2CF5D5B}" srcOrd="3" destOrd="0" presId="urn:microsoft.com/office/officeart/2011/layout/TabList"/>
    <dgm:cxn modelId="{3FAC43AF-2E83-43C5-8A19-2BCF1A131542}" type="presParOf" srcId="{27A71F52-3192-4E89-9614-1AC820CC2DBB}" destId="{71F151DD-3898-4651-8AE7-F9BB12A09E63}" srcOrd="4" destOrd="0" presId="urn:microsoft.com/office/officeart/2011/layout/TabList"/>
    <dgm:cxn modelId="{7AB2AF1C-D0A8-42EB-AA76-A6C19BCDA656}" type="presParOf" srcId="{71F151DD-3898-4651-8AE7-F9BB12A09E63}" destId="{0D0F3F31-C825-4795-BCBE-D677066585E8}" srcOrd="0" destOrd="0" presId="urn:microsoft.com/office/officeart/2011/layout/TabList"/>
    <dgm:cxn modelId="{24F4C051-C11E-4C5D-8577-9AA82935E940}" type="presParOf" srcId="{71F151DD-3898-4651-8AE7-F9BB12A09E63}" destId="{0F661122-FF5C-41FD-8986-F2E25502D929}" srcOrd="1" destOrd="0" presId="urn:microsoft.com/office/officeart/2011/layout/TabList"/>
    <dgm:cxn modelId="{B289D2BB-6819-4A1F-910D-7EC6FD3508DC}" type="presParOf" srcId="{71F151DD-3898-4651-8AE7-F9BB12A09E63}" destId="{EB609FDB-D64A-47ED-B9E8-FEAC23B2C3A6}" srcOrd="2" destOrd="0" presId="urn:microsoft.com/office/officeart/2011/layout/TabList"/>
    <dgm:cxn modelId="{CD93F6C4-0E26-4638-8EC3-D0249EB6F05F}" type="presParOf" srcId="{27A71F52-3192-4E89-9614-1AC820CC2DBB}" destId="{27591710-3DF1-43A0-AA86-7CE12598EEE4}" srcOrd="5" destOrd="0" presId="urn:microsoft.com/office/officeart/2011/layout/TabList"/>
    <dgm:cxn modelId="{91031B1E-1537-4F8A-A09B-2115B2CD2B80}" type="presParOf" srcId="{27A71F52-3192-4E89-9614-1AC820CC2DBB}" destId="{DABD9F9C-C61E-4696-8079-1E3CD3F10554}" srcOrd="6" destOrd="0" presId="urn:microsoft.com/office/officeart/2011/layout/TabList"/>
    <dgm:cxn modelId="{39E34BCC-DB68-4546-99E4-A6B0585F23E9}" type="presParOf" srcId="{DABD9F9C-C61E-4696-8079-1E3CD3F10554}" destId="{CDBE7ECF-F590-467D-B269-19ED3E4AF0C5}" srcOrd="0" destOrd="0" presId="urn:microsoft.com/office/officeart/2011/layout/TabList"/>
    <dgm:cxn modelId="{CDEF5325-3902-4C58-865C-0749A3B16A75}" type="presParOf" srcId="{DABD9F9C-C61E-4696-8079-1E3CD3F10554}" destId="{22BA5738-8198-414D-A6D5-D20E3D9E5F31}" srcOrd="1" destOrd="0" presId="urn:microsoft.com/office/officeart/2011/layout/TabList"/>
    <dgm:cxn modelId="{D0C4D7FE-CFD6-4E4F-AD2A-A9A0E518EEBB}" type="presParOf" srcId="{DABD9F9C-C61E-4696-8079-1E3CD3F10554}" destId="{A3F14F9C-E5F9-4FB7-A080-9CF96D84CD66}" srcOrd="2" destOrd="0" presId="urn:microsoft.com/office/officeart/2011/layout/TabList"/>
    <dgm:cxn modelId="{74CD96BB-1940-4336-A31A-F4459D3BDE97}" type="presParOf" srcId="{27A71F52-3192-4E89-9614-1AC820CC2DBB}" destId="{ED27C59F-879E-46B1-85DB-D99FA5D5CCC1}" srcOrd="7" destOrd="0" presId="urn:microsoft.com/office/officeart/2011/layout/TabList"/>
    <dgm:cxn modelId="{13D39C50-BE33-4FCB-8411-90C1FFA1DCB2}" type="presParOf" srcId="{27A71F52-3192-4E89-9614-1AC820CC2DBB}" destId="{F9CF6742-93AA-48FB-BFAB-82512B5F3282}" srcOrd="8" destOrd="0" presId="urn:microsoft.com/office/officeart/2011/layout/TabList"/>
    <dgm:cxn modelId="{8E66D1F0-565B-4C23-8EFC-09600255A0CA}" type="presParOf" srcId="{F9CF6742-93AA-48FB-BFAB-82512B5F3282}" destId="{7B0FE066-775A-4625-8F94-A5E6F87DFCFF}" srcOrd="0" destOrd="0" presId="urn:microsoft.com/office/officeart/2011/layout/TabList"/>
    <dgm:cxn modelId="{B50AF2E4-08DC-4315-9300-F42DD8C879EF}" type="presParOf" srcId="{F9CF6742-93AA-48FB-BFAB-82512B5F3282}" destId="{1E9B5D5E-FC63-4918-B9D4-5C0D0210F2A5}" srcOrd="1" destOrd="0" presId="urn:microsoft.com/office/officeart/2011/layout/TabList"/>
    <dgm:cxn modelId="{12533A08-B90B-4EEF-A185-484C689AE98C}" type="presParOf" srcId="{F9CF6742-93AA-48FB-BFAB-82512B5F3282}" destId="{6D19CD1B-5941-468D-A133-B60E96D5B54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18FC90F7-43BA-48CD-A033-6CF1445E1B1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Independent learning.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work as part of a small group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work collaboratively as part of a group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offer suggestion as part of a group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discuss my ideas as part of a group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can demonstrate leadership skills within a group. </a:t>
          </a:r>
          <a:endParaRPr lang="en-GB" sz="1200" dirty="0"/>
        </a:p>
      </dgm:t>
    </dgm:pt>
    <dgm:pt modelId="{E1F2FEB4-4EDA-44F5-905D-1E1922A7FBF2}" type="parTrans" cxnId="{0521D4E8-78F1-4102-9910-BD2F3F45A0BC}">
      <dgm:prSet/>
      <dgm:spPr/>
      <dgm:t>
        <a:bodyPr/>
        <a:lstStyle/>
        <a:p>
          <a:endParaRPr lang="en-GB"/>
        </a:p>
      </dgm:t>
    </dgm:pt>
    <dgm:pt modelId="{4AD9D54F-7E0D-456C-8FBC-CCE2DA9803B3}" type="sibTrans" cxnId="{0521D4E8-78F1-4102-9910-BD2F3F45A0BC}">
      <dgm:prSet/>
      <dgm:spPr/>
      <dgm:t>
        <a:bodyPr/>
        <a:lstStyle/>
        <a:p>
          <a:endParaRPr lang="en-GB"/>
        </a:p>
      </dgm:t>
    </dgm:pt>
    <dgm:pt modelId="{D6B5A32E-9A63-438E-A755-58D65FA152C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Subject</a:t>
          </a:r>
          <a:r>
            <a:rPr lang="en-GB" sz="1400" b="1" baseline="0" dirty="0">
              <a:latin typeface="Ink Free" panose="03080402000500000000" pitchFamily="66" charset="0"/>
            </a:rPr>
            <a:t> Specific Skills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create a simple stereotype using </a:t>
          </a:r>
          <a:r>
            <a:rPr lang="en-GB" sz="1400" b="1" dirty="0" err="1">
              <a:solidFill>
                <a:srgbClr val="FF0000"/>
              </a:solidFill>
              <a:latin typeface="Ink Free" panose="03080402000500000000" pitchFamily="66" charset="0"/>
            </a:rPr>
            <a:t>Realsim</a:t>
          </a:r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 or </a:t>
          </a:r>
          <a:r>
            <a:rPr lang="en-GB" sz="1400" b="1" dirty="0" err="1">
              <a:solidFill>
                <a:srgbClr val="FF0000"/>
              </a:solidFill>
              <a:latin typeface="Ink Free" panose="03080402000500000000" pitchFamily="66" charset="0"/>
            </a:rPr>
            <a:t>Gestus</a:t>
          </a:r>
          <a:endParaRPr lang="en-GB" sz="1400" b="1" dirty="0">
            <a:solidFill>
              <a:srgbClr val="FF0000"/>
            </a:solidFill>
            <a:latin typeface="Ink Free" panose="03080402000500000000" pitchFamily="66" charset="0"/>
          </a:endParaRP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create a simple character Realism or </a:t>
          </a:r>
          <a:r>
            <a:rPr lang="en-GB" sz="1400" b="1" dirty="0" err="1">
              <a:solidFill>
                <a:srgbClr val="FFFF00"/>
              </a:solidFill>
              <a:latin typeface="Ink Free" panose="03080402000500000000" pitchFamily="66" charset="0"/>
            </a:rPr>
            <a:t>Gestus</a:t>
          </a:r>
          <a:endParaRPr lang="en-GB" sz="1400" b="1" dirty="0">
            <a:solidFill>
              <a:srgbClr val="FFFF00"/>
            </a:solidFill>
            <a:latin typeface="Ink Free" panose="03080402000500000000" pitchFamily="66" charset="0"/>
          </a:endParaRP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use facial expressions, some elements of Realism, Epic or Theatre of Cruelty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use facial expressions and body language that are appropriate to Realism, Epic or Theatre of Cruelty.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can use facial expressions, body language and voice effectively in Realism, Epic or Theatre </a:t>
          </a:r>
          <a:r>
            <a:rPr lang="en-GB" sz="1400" b="1">
              <a:solidFill>
                <a:srgbClr val="00B050"/>
              </a:solidFill>
              <a:latin typeface="Ink Free" panose="03080402000500000000" pitchFamily="66" charset="0"/>
            </a:rPr>
            <a:t>of Cruelty. </a:t>
          </a:r>
          <a:endParaRPr lang="en-GB" sz="1400" b="1" dirty="0">
            <a:latin typeface="Ink Free" panose="03080402000500000000" pitchFamily="66" charset="0"/>
          </a:endParaRPr>
        </a:p>
      </dgm:t>
    </dgm:pt>
    <dgm:pt modelId="{2345C089-A9B5-4B8B-87DC-D4717E203945}" type="sibTrans" cxnId="{694929F3-0809-4697-A635-E4857B213C79}">
      <dgm:prSet/>
      <dgm:spPr/>
      <dgm:t>
        <a:bodyPr/>
        <a:lstStyle/>
        <a:p>
          <a:endParaRPr lang="en-GB"/>
        </a:p>
      </dgm:t>
    </dgm:pt>
    <dgm:pt modelId="{2040F1D3-E061-4739-A170-6B11339D3BAD}" type="parTrans" cxnId="{694929F3-0809-4697-A635-E4857B213C79}">
      <dgm:prSet/>
      <dgm:spPr/>
      <dgm:t>
        <a:bodyPr/>
        <a:lstStyle/>
        <a:p>
          <a:endParaRPr lang="en-GB"/>
        </a:p>
      </dgm:t>
    </dgm:pt>
    <dgm:pt modelId="{6C7F385F-3D09-443F-A0AB-E65919A098A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Knowledge and Understanding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have basic understanding of new terminology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have a broader understanding of terminology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have a deeper understanding of terminology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have a detailed understanding of new terminology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have a developed understanding of terminology and can explain differences</a:t>
          </a:r>
          <a:r>
            <a:rPr lang="en-GB" sz="1400" b="1" dirty="0">
              <a:latin typeface="Ink Free" panose="03080402000500000000" pitchFamily="66" charset="0"/>
            </a:rPr>
            <a:t>.</a:t>
          </a:r>
        </a:p>
        <a:p>
          <a:pPr algn="l"/>
          <a:endParaRPr lang="en-GB" sz="1400" b="1" dirty="0">
            <a:latin typeface="Ink Free" panose="03080402000500000000" pitchFamily="66" charset="0"/>
          </a:endParaRPr>
        </a:p>
      </dgm:t>
    </dgm:pt>
    <dgm:pt modelId="{2400A6B0-CF3C-4E0B-926E-4A04D0416FAE}" type="parTrans" cxnId="{573B97EC-8EB5-4F9E-9949-66B9E95ABA8F}">
      <dgm:prSet/>
      <dgm:spPr/>
      <dgm:t>
        <a:bodyPr/>
        <a:lstStyle/>
        <a:p>
          <a:endParaRPr lang="en-GB"/>
        </a:p>
      </dgm:t>
    </dgm:pt>
    <dgm:pt modelId="{B7AF1C54-E979-495D-A4F2-E6ED788EC381}" type="sibTrans" cxnId="{573B97EC-8EB5-4F9E-9949-66B9E95ABA8F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3C17E512-A5D7-463D-B618-8D161FA01809}" type="pres">
      <dgm:prSet presAssocID="{6C7F385F-3D09-443F-A0AB-E65919A098A8}" presName="text" presStyleLbl="node1" presStyleIdx="0" presStyleCnt="3" custScaleX="714587" custScaleY="34811">
        <dgm:presLayoutVars>
          <dgm:bulletEnabled val="1"/>
        </dgm:presLayoutVars>
      </dgm:prSet>
      <dgm:spPr/>
    </dgm:pt>
    <dgm:pt modelId="{8E05D897-61AC-4344-A2C3-C47677776E03}" type="pres">
      <dgm:prSet presAssocID="{B7AF1C54-E979-495D-A4F2-E6ED788EC381}" presName="space" presStyleCnt="0"/>
      <dgm:spPr/>
    </dgm:pt>
    <dgm:pt modelId="{4A391992-1D39-41EE-898A-D092113ED043}" type="pres">
      <dgm:prSet presAssocID="{18FC90F7-43BA-48CD-A033-6CF1445E1B15}" presName="text" presStyleLbl="node1" presStyleIdx="1" presStyleCnt="3" custScaleX="714587" custScaleY="38541" custLinFactNeighborX="0" custLinFactNeighborY="8862">
        <dgm:presLayoutVars>
          <dgm:bulletEnabled val="1"/>
        </dgm:presLayoutVars>
      </dgm:prSet>
      <dgm:spPr/>
    </dgm:pt>
    <dgm:pt modelId="{5C7D82B8-6EF8-4AE5-926E-55861C5971B5}" type="pres">
      <dgm:prSet presAssocID="{4AD9D54F-7E0D-456C-8FBC-CCE2DA9803B3}" presName="space" presStyleCnt="0"/>
      <dgm:spPr/>
    </dgm:pt>
    <dgm:pt modelId="{A007BD2E-B432-4D1C-9122-ABE7EC8D3E32}" type="pres">
      <dgm:prSet presAssocID="{D6B5A32E-9A63-438E-A755-58D65FA152C4}" presName="text" presStyleLbl="node1" presStyleIdx="2" presStyleCnt="3" custScaleX="714587" custScaleY="44371" custLinFactNeighborX="0" custLinFactNeighborY="-8142">
        <dgm:presLayoutVars>
          <dgm:bulletEnabled val="1"/>
        </dgm:presLayoutVars>
      </dgm:prSet>
      <dgm:spPr/>
    </dgm:pt>
  </dgm:ptLst>
  <dgm:cxnLst>
    <dgm:cxn modelId="{6D491837-4095-422E-8843-1086224696A3}" type="presOf" srcId="{6C7F385F-3D09-443F-A0AB-E65919A098A8}" destId="{3C17E512-A5D7-463D-B618-8D161FA01809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7A5C8EA3-CD1E-4F76-8456-DDD2FC321DD9}" type="presOf" srcId="{18FC90F7-43BA-48CD-A033-6CF1445E1B15}" destId="{4A391992-1D39-41EE-898A-D092113ED043}" srcOrd="0" destOrd="0" presId="urn:diagrams.loki3.com/VaryingWidthList"/>
    <dgm:cxn modelId="{0521D4E8-78F1-4102-9910-BD2F3F45A0BC}" srcId="{814303D1-91B5-4DD8-90E6-00AE72C4A5C5}" destId="{18FC90F7-43BA-48CD-A033-6CF1445E1B15}" srcOrd="1" destOrd="0" parTransId="{E1F2FEB4-4EDA-44F5-905D-1E1922A7FBF2}" sibTransId="{4AD9D54F-7E0D-456C-8FBC-CCE2DA9803B3}"/>
    <dgm:cxn modelId="{7B0C63EC-9A30-4A77-8694-2BC0C5C3AC7A}" type="presOf" srcId="{D6B5A32E-9A63-438E-A755-58D65FA152C4}" destId="{A007BD2E-B432-4D1C-9122-ABE7EC8D3E32}" srcOrd="0" destOrd="0" presId="urn:diagrams.loki3.com/VaryingWidthList"/>
    <dgm:cxn modelId="{573B97EC-8EB5-4F9E-9949-66B9E95ABA8F}" srcId="{814303D1-91B5-4DD8-90E6-00AE72C4A5C5}" destId="{6C7F385F-3D09-443F-A0AB-E65919A098A8}" srcOrd="0" destOrd="0" parTransId="{2400A6B0-CF3C-4E0B-926E-4A04D0416FAE}" sibTransId="{B7AF1C54-E979-495D-A4F2-E6ED788EC381}"/>
    <dgm:cxn modelId="{694929F3-0809-4697-A635-E4857B213C79}" srcId="{814303D1-91B5-4DD8-90E6-00AE72C4A5C5}" destId="{D6B5A32E-9A63-438E-A755-58D65FA152C4}" srcOrd="2" destOrd="0" parTransId="{2040F1D3-E061-4739-A170-6B11339D3BAD}" sibTransId="{2345C089-A9B5-4B8B-87DC-D4717E203945}"/>
    <dgm:cxn modelId="{3742CA61-4A34-4B06-9241-CB0A0E85D1C6}" type="presParOf" srcId="{C8BEAD66-2628-4B43-9A6B-FF08F3444FAF}" destId="{3C17E512-A5D7-463D-B618-8D161FA01809}" srcOrd="0" destOrd="0" presId="urn:diagrams.loki3.com/VaryingWidthList"/>
    <dgm:cxn modelId="{8CA4998A-E51D-4E71-9E55-8298F8482627}" type="presParOf" srcId="{C8BEAD66-2628-4B43-9A6B-FF08F3444FAF}" destId="{8E05D897-61AC-4344-A2C3-C47677776E03}" srcOrd="1" destOrd="0" presId="urn:diagrams.loki3.com/VaryingWidthList"/>
    <dgm:cxn modelId="{178799A4-CB0D-4EF4-A9F7-A23199CA3589}" type="presParOf" srcId="{C8BEAD66-2628-4B43-9A6B-FF08F3444FAF}" destId="{4A391992-1D39-41EE-898A-D092113ED043}" srcOrd="2" destOrd="0" presId="urn:diagrams.loki3.com/VaryingWidthList"/>
    <dgm:cxn modelId="{63825D93-2CA7-426D-8554-2D7AFB28B8DD}" type="presParOf" srcId="{C8BEAD66-2628-4B43-9A6B-FF08F3444FAF}" destId="{5C7D82B8-6EF8-4AE5-926E-55861C5971B5}" srcOrd="3" destOrd="0" presId="urn:diagrams.loki3.com/VaryingWidthList"/>
    <dgm:cxn modelId="{1BD4FA22-5198-4F0B-94A9-E7B6A5D741CA}" type="presParOf" srcId="{C8BEAD66-2628-4B43-9A6B-FF08F3444FAF}" destId="{A007BD2E-B432-4D1C-9122-ABE7EC8D3E32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FB8DC-5454-4771-B990-010C33358183}">
      <dsp:nvSpPr>
        <dsp:cNvPr id="0" name=""/>
        <dsp:cNvSpPr/>
      </dsp:nvSpPr>
      <dsp:spPr>
        <a:xfrm>
          <a:off x="0" y="0"/>
          <a:ext cx="3757827" cy="87075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Pupils will perform and present their work at the end of every lesson in the scheme. Evaluation and feedback is given verbally at the end of each performance. </a:t>
          </a:r>
        </a:p>
      </dsp:txBody>
      <dsp:txXfrm>
        <a:off x="0" y="0"/>
        <a:ext cx="3757827" cy="870751"/>
      </dsp:txXfrm>
    </dsp:sp>
    <dsp:sp modelId="{4A391992-1D39-41EE-898A-D092113ED043}">
      <dsp:nvSpPr>
        <dsp:cNvPr id="0" name=""/>
        <dsp:cNvSpPr/>
      </dsp:nvSpPr>
      <dsp:spPr>
        <a:xfrm>
          <a:off x="0" y="914310"/>
          <a:ext cx="3757827" cy="87075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Pupils will have the opportunity to choose a myth, fable or legend as their final assessment of the scheme. They will be encouraged to add sound effects and narration. </a:t>
          </a:r>
        </a:p>
      </dsp:txBody>
      <dsp:txXfrm>
        <a:off x="0" y="914310"/>
        <a:ext cx="3757827" cy="870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9CD1B-5941-468D-A133-B60E96D5B54C}">
      <dsp:nvSpPr>
        <dsp:cNvPr id="0" name=""/>
        <dsp:cNvSpPr/>
      </dsp:nvSpPr>
      <dsp:spPr>
        <a:xfrm>
          <a:off x="0" y="2329209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14F9C-E5F9-4FB7-A080-9CF96D84CD66}">
      <dsp:nvSpPr>
        <dsp:cNvPr id="0" name=""/>
        <dsp:cNvSpPr/>
      </dsp:nvSpPr>
      <dsp:spPr>
        <a:xfrm>
          <a:off x="0" y="1859217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09FDB-D64A-47ED-B9E8-FEAC23B2C3A6}">
      <dsp:nvSpPr>
        <dsp:cNvPr id="0" name=""/>
        <dsp:cNvSpPr/>
      </dsp:nvSpPr>
      <dsp:spPr>
        <a:xfrm>
          <a:off x="0" y="1389226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7646E-5C92-40EF-9209-D53F794D31BA}">
      <dsp:nvSpPr>
        <dsp:cNvPr id="0" name=""/>
        <dsp:cNvSpPr/>
      </dsp:nvSpPr>
      <dsp:spPr>
        <a:xfrm>
          <a:off x="0" y="919235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5467F-4837-447C-8787-B91C9AEEC14E}">
      <dsp:nvSpPr>
        <dsp:cNvPr id="0" name=""/>
        <dsp:cNvSpPr/>
      </dsp:nvSpPr>
      <dsp:spPr>
        <a:xfrm>
          <a:off x="0" y="449244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CDC9C-B80C-4971-8452-24C843D1290B}">
      <dsp:nvSpPr>
        <dsp:cNvPr id="0" name=""/>
        <dsp:cNvSpPr/>
      </dsp:nvSpPr>
      <dsp:spPr>
        <a:xfrm>
          <a:off x="1078376" y="1633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Using the correct style of dialogue and register that suits the style of practitioner</a:t>
          </a:r>
        </a:p>
      </dsp:txBody>
      <dsp:txXfrm>
        <a:off x="1078376" y="1633"/>
        <a:ext cx="3069225" cy="447610"/>
      </dsp:txXfrm>
    </dsp:sp>
    <dsp:sp modelId="{47C47C67-97A9-4E02-8D22-9115C00A1B72}">
      <dsp:nvSpPr>
        <dsp:cNvPr id="0" name=""/>
        <dsp:cNvSpPr/>
      </dsp:nvSpPr>
      <dsp:spPr>
        <a:xfrm>
          <a:off x="0" y="1633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0099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English</a:t>
          </a:r>
        </a:p>
      </dsp:txBody>
      <dsp:txXfrm>
        <a:off x="21854" y="23487"/>
        <a:ext cx="1034668" cy="425756"/>
      </dsp:txXfrm>
    </dsp:sp>
    <dsp:sp modelId="{FC5AACF1-F8B3-48A5-9F17-DFD4F5124191}">
      <dsp:nvSpPr>
        <dsp:cNvPr id="0" name=""/>
        <dsp:cNvSpPr/>
      </dsp:nvSpPr>
      <dsp:spPr>
        <a:xfrm>
          <a:off x="1078376" y="471625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</a:t>
          </a:r>
        </a:p>
      </dsp:txBody>
      <dsp:txXfrm>
        <a:off x="1078376" y="471625"/>
        <a:ext cx="3069225" cy="447610"/>
      </dsp:txXfrm>
    </dsp:sp>
    <dsp:sp modelId="{20E48F43-B081-4576-B77D-C98BEFE010AA}">
      <dsp:nvSpPr>
        <dsp:cNvPr id="0" name=""/>
        <dsp:cNvSpPr/>
      </dsp:nvSpPr>
      <dsp:spPr>
        <a:xfrm>
          <a:off x="0" y="471625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Welsh</a:t>
          </a:r>
        </a:p>
      </dsp:txBody>
      <dsp:txXfrm>
        <a:off x="21854" y="493479"/>
        <a:ext cx="1034668" cy="425756"/>
      </dsp:txXfrm>
    </dsp:sp>
    <dsp:sp modelId="{0D0F3F31-C825-4795-BCBE-D677066585E8}">
      <dsp:nvSpPr>
        <dsp:cNvPr id="0" name=""/>
        <dsp:cNvSpPr/>
      </dsp:nvSpPr>
      <dsp:spPr>
        <a:xfrm>
          <a:off x="1078376" y="941616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Working collaboratively with peers. </a:t>
          </a:r>
        </a:p>
      </dsp:txBody>
      <dsp:txXfrm>
        <a:off x="1078376" y="941616"/>
        <a:ext cx="3069225" cy="447610"/>
      </dsp:txXfrm>
    </dsp:sp>
    <dsp:sp modelId="{0F661122-FF5C-41FD-8986-F2E25502D929}">
      <dsp:nvSpPr>
        <dsp:cNvPr id="0" name=""/>
        <dsp:cNvSpPr/>
      </dsp:nvSpPr>
      <dsp:spPr>
        <a:xfrm>
          <a:off x="0" y="941616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FF33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Health and Wellbeing</a:t>
          </a:r>
        </a:p>
      </dsp:txBody>
      <dsp:txXfrm>
        <a:off x="21854" y="963470"/>
        <a:ext cx="1034668" cy="425756"/>
      </dsp:txXfrm>
    </dsp:sp>
    <dsp:sp modelId="{CDBE7ECF-F590-467D-B269-19ED3E4AF0C5}">
      <dsp:nvSpPr>
        <dsp:cNvPr id="0" name=""/>
        <dsp:cNvSpPr/>
      </dsp:nvSpPr>
      <dsp:spPr>
        <a:xfrm>
          <a:off x="1078376" y="1411607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Understanding different styles of performance from around the world. </a:t>
          </a:r>
        </a:p>
      </dsp:txBody>
      <dsp:txXfrm>
        <a:off x="1078376" y="1411607"/>
        <a:ext cx="3069225" cy="447610"/>
      </dsp:txXfrm>
    </dsp:sp>
    <dsp:sp modelId="{22BA5738-8198-414D-A6D5-D20E3D9E5F31}">
      <dsp:nvSpPr>
        <dsp:cNvPr id="0" name=""/>
        <dsp:cNvSpPr/>
      </dsp:nvSpPr>
      <dsp:spPr>
        <a:xfrm>
          <a:off x="0" y="1411607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Humanities</a:t>
          </a:r>
        </a:p>
      </dsp:txBody>
      <dsp:txXfrm>
        <a:off x="21854" y="1433461"/>
        <a:ext cx="1034668" cy="425756"/>
      </dsp:txXfrm>
    </dsp:sp>
    <dsp:sp modelId="{7B0FE066-775A-4625-8F94-A5E6F87DFCFF}">
      <dsp:nvSpPr>
        <dsp:cNvPr id="0" name=""/>
        <dsp:cNvSpPr/>
      </dsp:nvSpPr>
      <dsp:spPr>
        <a:xfrm>
          <a:off x="1078376" y="1881598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 and sharing work as a group to the rest of the class. </a:t>
          </a:r>
        </a:p>
      </dsp:txBody>
      <dsp:txXfrm>
        <a:off x="1078376" y="1881598"/>
        <a:ext cx="3069225" cy="447610"/>
      </dsp:txXfrm>
    </dsp:sp>
    <dsp:sp modelId="{1E9B5D5E-FC63-4918-B9D4-5C0D0210F2A5}">
      <dsp:nvSpPr>
        <dsp:cNvPr id="0" name=""/>
        <dsp:cNvSpPr/>
      </dsp:nvSpPr>
      <dsp:spPr>
        <a:xfrm>
          <a:off x="0" y="1881598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CC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 Arts</a:t>
          </a:r>
        </a:p>
      </dsp:txBody>
      <dsp:txXfrm>
        <a:off x="21854" y="1903452"/>
        <a:ext cx="1034668" cy="425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7E512-A5D7-463D-B618-8D161FA01809}">
      <dsp:nvSpPr>
        <dsp:cNvPr id="0" name=""/>
        <dsp:cNvSpPr/>
      </dsp:nvSpPr>
      <dsp:spPr>
        <a:xfrm>
          <a:off x="0" y="6301"/>
          <a:ext cx="4615341" cy="1811640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Knowledge and Understanding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have basic understanding of new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have a broader understanding of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have a deeper understanding of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have a detailed understanding of new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have a developed understanding of terminology and can explain differences</a:t>
          </a:r>
          <a:r>
            <a:rPr lang="en-GB" sz="1400" b="1" kern="1200" dirty="0">
              <a:latin typeface="Ink Free" panose="03080402000500000000" pitchFamily="66" charset="0"/>
            </a:rPr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Ink Free" panose="03080402000500000000" pitchFamily="66" charset="0"/>
          </a:endParaRPr>
        </a:p>
      </dsp:txBody>
      <dsp:txXfrm>
        <a:off x="0" y="6301"/>
        <a:ext cx="4615341" cy="1811640"/>
      </dsp:txXfrm>
    </dsp:sp>
    <dsp:sp modelId="{4A391992-1D39-41EE-898A-D092113ED043}">
      <dsp:nvSpPr>
        <dsp:cNvPr id="0" name=""/>
        <dsp:cNvSpPr/>
      </dsp:nvSpPr>
      <dsp:spPr>
        <a:xfrm>
          <a:off x="0" y="2101212"/>
          <a:ext cx="4615341" cy="2005757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Independent learning.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work as part of a small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work collaboratively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offer suggestion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discuss my ideas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can demonstrate leadership skills within a group. </a:t>
          </a:r>
          <a:endParaRPr lang="en-GB" sz="1200" kern="1200" dirty="0"/>
        </a:p>
      </dsp:txBody>
      <dsp:txXfrm>
        <a:off x="0" y="2101212"/>
        <a:ext cx="4615341" cy="2005757"/>
      </dsp:txXfrm>
    </dsp:sp>
    <dsp:sp modelId="{A007BD2E-B432-4D1C-9122-ABE7EC8D3E32}">
      <dsp:nvSpPr>
        <dsp:cNvPr id="0" name=""/>
        <dsp:cNvSpPr/>
      </dsp:nvSpPr>
      <dsp:spPr>
        <a:xfrm>
          <a:off x="0" y="4322934"/>
          <a:ext cx="4615341" cy="2309163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Subject</a:t>
          </a:r>
          <a:r>
            <a:rPr lang="en-GB" sz="1400" b="1" kern="1200" baseline="0" dirty="0">
              <a:latin typeface="Ink Free" panose="03080402000500000000" pitchFamily="66" charset="0"/>
            </a:rPr>
            <a:t> Specific Skills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create a simple stereotype using </a:t>
          </a:r>
          <a:r>
            <a:rPr lang="en-GB" sz="1400" b="1" kern="1200" dirty="0" err="1">
              <a:solidFill>
                <a:srgbClr val="FF0000"/>
              </a:solidFill>
              <a:latin typeface="Ink Free" panose="03080402000500000000" pitchFamily="66" charset="0"/>
            </a:rPr>
            <a:t>Realsim</a:t>
          </a: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 or </a:t>
          </a:r>
          <a:r>
            <a:rPr lang="en-GB" sz="1400" b="1" kern="1200" dirty="0" err="1">
              <a:solidFill>
                <a:srgbClr val="FF0000"/>
              </a:solidFill>
              <a:latin typeface="Ink Free" panose="03080402000500000000" pitchFamily="66" charset="0"/>
            </a:rPr>
            <a:t>Gestus</a:t>
          </a:r>
          <a:endParaRPr lang="en-GB" sz="1400" b="1" kern="1200" dirty="0">
            <a:solidFill>
              <a:srgbClr val="FF0000"/>
            </a:solidFill>
            <a:latin typeface="Ink Free" panose="03080402000500000000" pitchFamily="66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create a simple character Realism or </a:t>
          </a:r>
          <a:r>
            <a:rPr lang="en-GB" sz="1400" b="1" kern="1200" dirty="0" err="1">
              <a:solidFill>
                <a:srgbClr val="FFFF00"/>
              </a:solidFill>
              <a:latin typeface="Ink Free" panose="03080402000500000000" pitchFamily="66" charset="0"/>
            </a:rPr>
            <a:t>Gestus</a:t>
          </a:r>
          <a:endParaRPr lang="en-GB" sz="1400" b="1" kern="1200" dirty="0">
            <a:solidFill>
              <a:srgbClr val="FFFF00"/>
            </a:solidFill>
            <a:latin typeface="Ink Free" panose="03080402000500000000" pitchFamily="66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use facial expressions, some elements of Realism, Epic or Theatre of Cruelty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use facial expressions and body language that are appropriate to Realism, Epic or Theatre of Cruelty.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can use facial expressions, body language and voice effectively in Realism, Epic or Theatre </a:t>
          </a:r>
          <a:r>
            <a:rPr lang="en-GB" sz="1400" b="1" kern="1200">
              <a:solidFill>
                <a:srgbClr val="00B050"/>
              </a:solidFill>
              <a:latin typeface="Ink Free" panose="03080402000500000000" pitchFamily="66" charset="0"/>
            </a:rPr>
            <a:t>of Cruelty. </a:t>
          </a:r>
          <a:endParaRPr lang="en-GB" sz="1400" b="1" kern="1200" dirty="0">
            <a:latin typeface="Ink Free" panose="03080402000500000000" pitchFamily="66" charset="0"/>
          </a:endParaRPr>
        </a:p>
      </dsp:txBody>
      <dsp:txXfrm>
        <a:off x="0" y="4322934"/>
        <a:ext cx="4615341" cy="2309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7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7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9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2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1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4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1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7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6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4812-C831-4D48-95A4-BD0ABD04584D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5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61317" y="1313349"/>
            <a:ext cx="1394670" cy="1471009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CCA9C-D3DB-42CE-96A5-1D49B577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263" y="1868280"/>
            <a:ext cx="10642165" cy="60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52508" y="1323468"/>
            <a:ext cx="1371600" cy="1304925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13FF7-4EA8-44DB-BCE8-907016EE52C7}"/>
              </a:ext>
            </a:extLst>
          </p:cNvPr>
          <p:cNvSpPr txBox="1"/>
          <p:nvPr/>
        </p:nvSpPr>
        <p:spPr>
          <a:xfrm>
            <a:off x="2052638" y="1558105"/>
            <a:ext cx="6781800" cy="83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02060"/>
                </a:solidFill>
                <a:latin typeface="Ink Free"/>
              </a:rPr>
              <a:t>Lower School Plan</a:t>
            </a:r>
          </a:p>
          <a:p>
            <a:r>
              <a:rPr lang="en-GB" sz="2400" b="1" dirty="0">
                <a:solidFill>
                  <a:srgbClr val="002060"/>
                </a:solidFill>
                <a:latin typeface="Ink Free"/>
              </a:rPr>
              <a:t>Subject: Drama		CWRE Progression</a:t>
            </a:r>
            <a:endParaRPr lang="en-GB" sz="1350" b="1" dirty="0">
              <a:solidFill>
                <a:srgbClr val="002060"/>
              </a:solidFill>
              <a:latin typeface="Ink Free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6EDEC8-7F1F-41E8-AF50-403D9E3EDB33}"/>
              </a:ext>
            </a:extLst>
          </p:cNvPr>
          <p:cNvGraphicFramePr>
            <a:graphicFrameLocks noGrp="1"/>
          </p:cNvGraphicFramePr>
          <p:nvPr/>
        </p:nvGraphicFramePr>
        <p:xfrm>
          <a:off x="2052638" y="2990849"/>
          <a:ext cx="9408162" cy="481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020">
                  <a:extLst>
                    <a:ext uri="{9D8B030D-6E8A-4147-A177-3AD203B41FA5}">
                      <a16:colId xmlns:a16="http://schemas.microsoft.com/office/drawing/2014/main" val="4255388034"/>
                    </a:ext>
                  </a:extLst>
                </a:gridCol>
                <a:gridCol w="2870050">
                  <a:extLst>
                    <a:ext uri="{9D8B030D-6E8A-4147-A177-3AD203B41FA5}">
                      <a16:colId xmlns:a16="http://schemas.microsoft.com/office/drawing/2014/main" val="737985667"/>
                    </a:ext>
                  </a:extLst>
                </a:gridCol>
                <a:gridCol w="2982051">
                  <a:extLst>
                    <a:ext uri="{9D8B030D-6E8A-4147-A177-3AD203B41FA5}">
                      <a16:colId xmlns:a16="http://schemas.microsoft.com/office/drawing/2014/main" val="1945210272"/>
                    </a:ext>
                  </a:extLst>
                </a:gridCol>
                <a:gridCol w="2352041">
                  <a:extLst>
                    <a:ext uri="{9D8B030D-6E8A-4147-A177-3AD203B41FA5}">
                      <a16:colId xmlns:a16="http://schemas.microsoft.com/office/drawing/2014/main" val="256970875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Term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3012476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1a: </a:t>
                      </a:r>
                      <a:r>
                        <a:rPr lang="en-GB" sz="1500" dirty="0"/>
                        <a:t>Who am I?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Exploring Possibilities – Dream Jobs!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What is a career in my subject?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What is an entrepreneur? Can my subject lead me to be one?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What is work-life balance?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Careers and the future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7100114"/>
                  </a:ext>
                </a:extLst>
              </a:tr>
              <a:tr h="138074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500" dirty="0"/>
                        <a:t>What are my interests?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Job applications and CV’s – how can my subject enhance mine?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Challenges and rewards of work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Creating the life you want – how can skill development in my subject help? Create a vision board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What does success mean to me? What does it look like in my subject?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Careers and the climate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767234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500" dirty="0"/>
                        <a:t>What are my skills?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What comes after school? Learning pathways for my subject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Decision making – choosing what to study at KS4.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Taking control of your career journey. How to overcome potential barriers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Working and earning, managing your money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What is the labour market and what is it saying about jobs in your subject sector?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4641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3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A0047-3570-4959-90CD-8A1DE22CF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7" y="1200150"/>
            <a:ext cx="11074967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3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F5DAA-3473-4E4B-810B-DC672B2EE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84" y="1200150"/>
            <a:ext cx="10220632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4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977A20-6D5A-47EF-ACDC-555CFA95C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299779"/>
              </p:ext>
            </p:extLst>
          </p:nvPr>
        </p:nvGraphicFramePr>
        <p:xfrm>
          <a:off x="8641477" y="7630562"/>
          <a:ext cx="3757827" cy="178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04C6C9-6A60-4ABD-9D73-B6E3DF440077}"/>
              </a:ext>
            </a:extLst>
          </p:cNvPr>
          <p:cNvSpPr txBox="1"/>
          <p:nvPr/>
        </p:nvSpPr>
        <p:spPr>
          <a:xfrm>
            <a:off x="1301668" y="268224"/>
            <a:ext cx="647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Ink Free" panose="03080402000500000000" pitchFamily="66" charset="0"/>
              </a:rPr>
              <a:t>Subject: Drama Year 9 2a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Topic: Practitioners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19E5C-58C7-4F2F-A031-1B2EBCE5B9ED}"/>
              </a:ext>
            </a:extLst>
          </p:cNvPr>
          <p:cNvSpPr txBox="1"/>
          <p:nvPr/>
        </p:nvSpPr>
        <p:spPr>
          <a:xfrm>
            <a:off x="78584" y="1230022"/>
            <a:ext cx="7378861" cy="14157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Overview: In this unit pupils will be introduced to various theatre practitioners that have helped shape theatre and drama styles over history.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400" b="1" dirty="0">
                <a:solidFill>
                  <a:schemeClr val="bg1"/>
                </a:solidFill>
              </a:rPr>
              <a:t>Lesson objectives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DD4DD-C6C2-45B9-A5AF-C3D51F57DB68}"/>
              </a:ext>
            </a:extLst>
          </p:cNvPr>
          <p:cNvSpPr txBox="1"/>
          <p:nvPr/>
        </p:nvSpPr>
        <p:spPr>
          <a:xfrm>
            <a:off x="8236575" y="7170076"/>
            <a:ext cx="471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Ink Free" panose="03080402000500000000" pitchFamily="66" charset="0"/>
              </a:rPr>
              <a:t>Assessments (linked to progression steps)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ED30CA-89BA-4A70-9C68-CCD6FF4544EB}"/>
              </a:ext>
            </a:extLst>
          </p:cNvPr>
          <p:cNvSpPr txBox="1"/>
          <p:nvPr/>
        </p:nvSpPr>
        <p:spPr>
          <a:xfrm>
            <a:off x="78584" y="8523104"/>
            <a:ext cx="3843528" cy="1169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Ink Free" panose="03080402000500000000" pitchFamily="66" charset="0"/>
              </a:rPr>
              <a:t>Universal Experience</a:t>
            </a:r>
          </a:p>
          <a:p>
            <a:r>
              <a:rPr lang="en-GB" sz="1400" b="1" dirty="0">
                <a:latin typeface="Ink Free" panose="03080402000500000000" pitchFamily="66" charset="0"/>
              </a:rPr>
              <a:t>Experience different styles of performance from different theatre practitioners. . </a:t>
            </a:r>
          </a:p>
          <a:p>
            <a:endParaRPr lang="en-GB" sz="1400" b="1" dirty="0">
              <a:latin typeface="Ink Free" panose="03080402000500000000" pitchFamily="66" charset="0"/>
            </a:endParaRPr>
          </a:p>
          <a:p>
            <a:endParaRPr lang="en-GB" sz="1400" b="1" dirty="0">
              <a:latin typeface="Ink Free" panose="03080402000500000000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F7D37-7D4A-4B04-9C63-2CCF2BEF98D0}"/>
              </a:ext>
            </a:extLst>
          </p:cNvPr>
          <p:cNvSpPr txBox="1"/>
          <p:nvPr/>
        </p:nvSpPr>
        <p:spPr>
          <a:xfrm>
            <a:off x="78583" y="7078562"/>
            <a:ext cx="3836768" cy="20621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Ink Free" panose="03080402000500000000" pitchFamily="66" charset="0"/>
              </a:rPr>
              <a:t>Key Words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Stanislavski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Brecht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Artaud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Epic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Theatre of Cruelty</a:t>
            </a:r>
          </a:p>
          <a:p>
            <a:endParaRPr lang="en-GB" sz="1600" b="1" dirty="0">
              <a:latin typeface="Ink Free" panose="03080402000500000000" pitchFamily="66" charset="0"/>
            </a:endParaRPr>
          </a:p>
          <a:p>
            <a:endParaRPr lang="en-GB" sz="1600" b="1" dirty="0">
              <a:latin typeface="Ink Free" panose="03080402000500000000" pitchFamily="66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EE25214-3D94-44AD-86C6-5FFF3CF14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240874"/>
              </p:ext>
            </p:extLst>
          </p:nvPr>
        </p:nvGraphicFramePr>
        <p:xfrm>
          <a:off x="3965403" y="7125869"/>
          <a:ext cx="4147602" cy="233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C8A6DB-024D-49F8-B6B9-DDC955E7AE64}"/>
              </a:ext>
            </a:extLst>
          </p:cNvPr>
          <p:cNvSpPr txBox="1"/>
          <p:nvPr/>
        </p:nvSpPr>
        <p:spPr>
          <a:xfrm>
            <a:off x="4996976" y="7553600"/>
            <a:ext cx="364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</a:p>
          <a:p>
            <a:r>
              <a:rPr lang="en-GB" sz="1200" dirty="0"/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D3B51B1-2EAA-4D0C-BD26-EEA61E0BD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058964"/>
              </p:ext>
            </p:extLst>
          </p:nvPr>
        </p:nvGraphicFramePr>
        <p:xfrm>
          <a:off x="78583" y="1672545"/>
          <a:ext cx="7378861" cy="529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233">
                  <a:extLst>
                    <a:ext uri="{9D8B030D-6E8A-4147-A177-3AD203B41FA5}">
                      <a16:colId xmlns:a16="http://schemas.microsoft.com/office/drawing/2014/main" val="1008402731"/>
                    </a:ext>
                  </a:extLst>
                </a:gridCol>
                <a:gridCol w="3939628">
                  <a:extLst>
                    <a:ext uri="{9D8B030D-6E8A-4147-A177-3AD203B41FA5}">
                      <a16:colId xmlns:a16="http://schemas.microsoft.com/office/drawing/2014/main" val="3928792102"/>
                    </a:ext>
                  </a:extLst>
                </a:gridCol>
              </a:tblGrid>
              <a:tr h="492202">
                <a:tc gridSpan="2">
                  <a:txBody>
                    <a:bodyPr/>
                    <a:lstStyle/>
                    <a:p>
                      <a:r>
                        <a:rPr lang="en-GB" dirty="0">
                          <a:latin typeface="Ink Free" panose="03080402000500000000" pitchFamily="66" charset="0"/>
                        </a:rPr>
                        <a:t>Content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61556"/>
                  </a:ext>
                </a:extLst>
              </a:tr>
              <a:tr h="66258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 to  Konstantin Stanislavski and Realism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1200" dirty="0"/>
                        <a:t>I will understand the importance of Stanislavski and how he introduced Realism, how it changed theatre style in history. I will learn parts of Stanislavski’s ‘System’.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48332"/>
                  </a:ext>
                </a:extLst>
              </a:tr>
              <a:tr h="66258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 to Bertolt Brecht and Epic Theatre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understand how Brecht was a contemporary of Stanislavski but wanted to promote a completely different style of theatre that would ‘change the world’.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58772"/>
                  </a:ext>
                </a:extLst>
              </a:tr>
              <a:tr h="851888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 to the work of Antonin Artaud and Theatre of Cruelty.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learn how Artaud was also a contemporary of Stanislavski and Brecht, yet believed theatre should be something entirely different. I will experiment with elements of Theatre of Cruelty.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24157"/>
                  </a:ext>
                </a:extLst>
              </a:tr>
              <a:tr h="66258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Developing a chosen practitioner to develop further.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can compare the three different styles of theatre and make a selection of what I would like to develop further for assessment.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05795"/>
                  </a:ext>
                </a:extLst>
              </a:tr>
              <a:tr h="66258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Rehearsing and developing the chosen practitioner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adopt as many of the techniques that are associated with my chosen practitioner to further develop my piece of drama for assessment.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713273"/>
                  </a:ext>
                </a:extLst>
              </a:tr>
              <a:tr h="66258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Performance of theatre practitioners for assessment.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can perform my chosen practitioner style for an audience ready for assessment. I will include as many theatre techniques that are associated with my chosen practitioner.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60746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3339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76334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EADB312-428F-4996-8E86-7913762943DF}"/>
              </a:ext>
            </a:extLst>
          </p:cNvPr>
          <p:cNvGrpSpPr/>
          <p:nvPr/>
        </p:nvGrpSpPr>
        <p:grpSpPr>
          <a:xfrm>
            <a:off x="7882548" y="72885"/>
            <a:ext cx="4780116" cy="7121249"/>
            <a:chOff x="7349337" y="36399"/>
            <a:chExt cx="5427879" cy="1726339"/>
          </a:xfrm>
        </p:grpSpPr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6C8A4F0D-00CC-4FD4-B93A-8F6D1AE0A1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04870862"/>
                </p:ext>
              </p:extLst>
            </p:nvPr>
          </p:nvGraphicFramePr>
          <p:xfrm>
            <a:off x="7536440" y="148316"/>
            <a:ext cx="5240776" cy="16144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DAA03B-7119-458B-BBF8-D4A396A920E9}"/>
                </a:ext>
              </a:extLst>
            </p:cNvPr>
            <p:cNvSpPr txBox="1"/>
            <p:nvPr/>
          </p:nvSpPr>
          <p:spPr>
            <a:xfrm>
              <a:off x="7349337" y="36399"/>
              <a:ext cx="5291328" cy="111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highlight>
                    <a:srgbClr val="FFFF00"/>
                  </a:highlight>
                  <a:latin typeface="Ink Free" panose="03080402000500000000" pitchFamily="66" charset="0"/>
                </a:rPr>
                <a:t>Consider what progression step you are pitching your content at when planning your lessons</a:t>
              </a:r>
              <a:endParaRPr lang="en-GB" sz="1200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C0BE4A-E004-4B28-9988-6038E49ACCCC}"/>
              </a:ext>
            </a:extLst>
          </p:cNvPr>
          <p:cNvSpPr txBox="1"/>
          <p:nvPr/>
        </p:nvSpPr>
        <p:spPr>
          <a:xfrm>
            <a:off x="2368062" y="8199931"/>
            <a:ext cx="1547288" cy="5232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Ink Free" panose="03080402000500000000" pitchFamily="66" charset="0"/>
              </a:rPr>
              <a:t>Learning Experiences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99239-0FA9-4A03-A6BC-3EFADF575C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61497" y="553707"/>
            <a:ext cx="381773" cy="66404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EE0618-D30F-467C-B943-23A285FE86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83715" y="7135674"/>
            <a:ext cx="456407" cy="45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Freeform 12">
            <a:extLst>
              <a:ext uri="{FF2B5EF4-FFF2-40B4-BE49-F238E27FC236}">
                <a16:creationId xmlns:a16="http://schemas.microsoft.com/office/drawing/2014/main" id="{2986AA1B-69BA-4CF4-942B-0BCCFC0939DB}"/>
              </a:ext>
            </a:extLst>
          </p:cNvPr>
          <p:cNvSpPr/>
          <p:nvPr/>
        </p:nvSpPr>
        <p:spPr>
          <a:xfrm>
            <a:off x="-25468" y="31901"/>
            <a:ext cx="1327136" cy="1212913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6457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EE8B813A6F84E8F05A013DD43F95C" ma:contentTypeVersion="21" ma:contentTypeDescription="Create a new document." ma:contentTypeScope="" ma:versionID="725f044487a4b3129a838d69daeb9421">
  <xsd:schema xmlns:xsd="http://www.w3.org/2001/XMLSchema" xmlns:xs="http://www.w3.org/2001/XMLSchema" xmlns:p="http://schemas.microsoft.com/office/2006/metadata/properties" xmlns:ns2="5d7194bf-fa17-4d88-9ea8-e0ec8f97bf06" xmlns:ns3="14642272-a132-4bf2-874a-c176713ef5d4" targetNamespace="http://schemas.microsoft.com/office/2006/metadata/properties" ma:root="true" ma:fieldsID="f8bcc9e3a990e0a819dac3012ef9d691" ns2:_="" ns3:_="">
    <xsd:import namespace="5d7194bf-fa17-4d88-9ea8-e0ec8f97bf06"/>
    <xsd:import namespace="14642272-a132-4bf2-874a-c176713ef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194bf-fa17-4d88-9ea8-e0ec8f97b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696d75-24b1-4859-9f6f-03025e9ba5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42272-a132-4bf2-874a-c176713ef5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193d65-aeb0-4fa9-ab65-5bf235a4a751}" ma:internalName="TaxCatchAll" ma:showField="CatchAllData" ma:web="14642272-a132-4bf2-874a-c176713ef5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42272-a132-4bf2-874a-c176713ef5d4" xsi:nil="true"/>
    <lcf76f155ced4ddcb4097134ff3c332f xmlns="5d7194bf-fa17-4d88-9ea8-e0ec8f97bf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8E6A2C-C77E-4993-B0F6-6D139199A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194bf-fa17-4d88-9ea8-e0ec8f97bf06"/>
    <ds:schemaRef ds:uri="14642272-a132-4bf2-874a-c176713ef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AE43E8-4A0F-4288-85B8-AC5984B2A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CB431D-F2D2-4DD8-876D-645AB0F29427}">
  <ds:schemaRefs>
    <ds:schemaRef ds:uri="14642272-a132-4bf2-874a-c176713ef5d4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5d7194bf-fa17-4d88-9ea8-e0ec8f97bf0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</TotalTime>
  <Words>583</Words>
  <Application>Microsoft Office PowerPoint</Application>
  <PresentationFormat>A3 Paper (297x420 mm)</PresentationFormat>
  <Paragraphs>64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Osborn</dc:creator>
  <cp:lastModifiedBy>Louise Tobias</cp:lastModifiedBy>
  <cp:revision>61</cp:revision>
  <cp:lastPrinted>2024-12-09T09:44:31Z</cp:lastPrinted>
  <dcterms:created xsi:type="dcterms:W3CDTF">2023-03-03T10:50:45Z</dcterms:created>
  <dcterms:modified xsi:type="dcterms:W3CDTF">2025-10-10T09:41:02Z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0x0101004A3EE8B813A6F84E8F05A013DD43F95C</vt:lpwstr>
  </property>
  <property fmtid="{D5CDD505-2E9C-101B-9397-08002B2CF9AE}" pid="3" name="MediaServiceImageTags">
    <vt:lpwstr/>
  </property>
</Properties>
</file>