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7" r:id="rId5"/>
    <p:sldId id="265" r:id="rId6"/>
    <p:sldId id="269" r:id="rId7"/>
    <p:sldId id="268" r:id="rId8"/>
    <p:sldId id="257" r:id="rId9"/>
  </p:sldIdLst>
  <p:sldSz cx="12801600" cy="9601200" type="A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1"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CC99FF"/>
    <a:srgbClr val="CC66FF"/>
    <a:srgbClr val="CC3300"/>
    <a:srgbClr val="009999"/>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E32F0E-6918-A226-C2FA-D58936E51800}" v="9" dt="2025-10-10T09:35:21.0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82" d="100"/>
          <a:sy n="82" d="100"/>
        </p:scale>
        <p:origin x="1500" y="60"/>
      </p:cViewPr>
      <p:guideLst>
        <p:guide orient="horz" pos="3001"/>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Tobias" userId="S::louise.tobias@elfed-hs.flintshire.sch.uk::1e58aa87-c779-4557-8f01-85eceb66a442" providerId="AD" clId="Web-{8F1B1253-9FE7-98A6-BF9D-DDF26EF8E703}"/>
    <pc:docChg chg="modSld">
      <pc:chgData name="Louise Tobias" userId="S::louise.tobias@elfed-hs.flintshire.sch.uk::1e58aa87-c779-4557-8f01-85eceb66a442" providerId="AD" clId="Web-{8F1B1253-9FE7-98A6-BF9D-DDF26EF8E703}" dt="2025-09-19T11:21:36.753" v="5"/>
      <pc:docMkLst>
        <pc:docMk/>
      </pc:docMkLst>
      <pc:sldChg chg="modSp">
        <pc:chgData name="Louise Tobias" userId="S::louise.tobias@elfed-hs.flintshire.sch.uk::1e58aa87-c779-4557-8f01-85eceb66a442" providerId="AD" clId="Web-{8F1B1253-9FE7-98A6-BF9D-DDF26EF8E703}" dt="2025-09-19T11:21:36.753" v="5"/>
        <pc:sldMkLst>
          <pc:docMk/>
          <pc:sldMk cId="2964572748" sldId="257"/>
        </pc:sldMkLst>
        <pc:graphicFrameChg chg="mod modGraphic">
          <ac:chgData name="Louise Tobias" userId="S::louise.tobias@elfed-hs.flintshire.sch.uk::1e58aa87-c779-4557-8f01-85eceb66a442" providerId="AD" clId="Web-{8F1B1253-9FE7-98A6-BF9D-DDF26EF8E703}" dt="2025-09-19T11:21:36.753" v="5"/>
          <ac:graphicFrameMkLst>
            <pc:docMk/>
            <pc:sldMk cId="2964572748" sldId="257"/>
            <ac:graphicFrameMk id="22" creationId="{9D3B51B1-2EAA-4D0C-BD26-EEA61E0BD9DA}"/>
          </ac:graphicFrameMkLst>
        </pc:graphicFrameChg>
      </pc:sldChg>
    </pc:docChg>
  </pc:docChgLst>
  <pc:docChgLst>
    <pc:chgData name="Louise Tobias" userId="S::louise.tobias@elfed-hs.flintshire.sch.uk::1e58aa87-c779-4557-8f01-85eceb66a442" providerId="AD" clId="Web-{02E32F0E-6918-A226-C2FA-D58936E51800}"/>
    <pc:docChg chg="addSld delSld sldOrd">
      <pc:chgData name="Louise Tobias" userId="S::louise.tobias@elfed-hs.flintshire.sch.uk::1e58aa87-c779-4557-8f01-85eceb66a442" providerId="AD" clId="Web-{02E32F0E-6918-A226-C2FA-D58936E51800}" dt="2025-10-10T09:35:21.013" v="7"/>
      <pc:docMkLst>
        <pc:docMk/>
      </pc:docMkLst>
      <pc:sldChg chg="ord">
        <pc:chgData name="Louise Tobias" userId="S::louise.tobias@elfed-hs.flintshire.sch.uk::1e58aa87-c779-4557-8f01-85eceb66a442" providerId="AD" clId="Web-{02E32F0E-6918-A226-C2FA-D58936E51800}" dt="2025-10-10T09:35:04.636" v="4"/>
        <pc:sldMkLst>
          <pc:docMk/>
          <pc:sldMk cId="2964572748" sldId="257"/>
        </pc:sldMkLst>
      </pc:sldChg>
      <pc:sldChg chg="del">
        <pc:chgData name="Louise Tobias" userId="S::louise.tobias@elfed-hs.flintshire.sch.uk::1e58aa87-c779-4557-8f01-85eceb66a442" providerId="AD" clId="Web-{02E32F0E-6918-A226-C2FA-D58936E51800}" dt="2025-10-10T09:35:21.013" v="7"/>
        <pc:sldMkLst>
          <pc:docMk/>
          <pc:sldMk cId="3610760564" sldId="258"/>
        </pc:sldMkLst>
      </pc:sldChg>
      <pc:sldChg chg="add ord">
        <pc:chgData name="Louise Tobias" userId="S::louise.tobias@elfed-hs.flintshire.sch.uk::1e58aa87-c779-4557-8f01-85eceb66a442" providerId="AD" clId="Web-{02E32F0E-6918-A226-C2FA-D58936E51800}" dt="2025-10-10T09:35:19.185" v="6"/>
        <pc:sldMkLst>
          <pc:docMk/>
          <pc:sldMk cId="950634505" sldId="265"/>
        </pc:sldMkLst>
      </pc:sldChg>
      <pc:sldChg chg="add ord">
        <pc:chgData name="Louise Tobias" userId="S::louise.tobias@elfed-hs.flintshire.sch.uk::1e58aa87-c779-4557-8f01-85eceb66a442" providerId="AD" clId="Web-{02E32F0E-6918-A226-C2FA-D58936E51800}" dt="2025-10-10T09:35:10.715" v="5"/>
        <pc:sldMkLst>
          <pc:docMk/>
          <pc:sldMk cId="964204075" sldId="267"/>
        </pc:sldMkLst>
      </pc:sldChg>
      <pc:sldChg chg="add">
        <pc:chgData name="Louise Tobias" userId="S::louise.tobias@elfed-hs.flintshire.sch.uk::1e58aa87-c779-4557-8f01-85eceb66a442" providerId="AD" clId="Web-{02E32F0E-6918-A226-C2FA-D58936E51800}" dt="2025-10-10T09:34:35.605" v="2"/>
        <pc:sldMkLst>
          <pc:docMk/>
          <pc:sldMk cId="1678247464" sldId="268"/>
        </pc:sldMkLst>
      </pc:sldChg>
      <pc:sldChg chg="add">
        <pc:chgData name="Louise Tobias" userId="S::louise.tobias@elfed-hs.flintshire.sch.uk::1e58aa87-c779-4557-8f01-85eceb66a442" providerId="AD" clId="Web-{02E32F0E-6918-A226-C2FA-D58936E51800}" dt="2025-10-10T09:34:44.027" v="3"/>
        <pc:sldMkLst>
          <pc:docMk/>
          <pc:sldMk cId="2763634123" sldId="269"/>
        </pc:sldMkLst>
      </pc:sldChg>
    </pc:docChg>
  </pc:docChgLst>
  <pc:docChgLst>
    <pc:chgData clId="Web-{02E32F0E-6918-A226-C2FA-D58936E51800}"/>
    <pc:docChg chg="addSld">
      <pc:chgData name="" userId="" providerId="" clId="Web-{02E32F0E-6918-A226-C2FA-D58936E51800}" dt="2025-10-10T09:33:49.885" v="0"/>
      <pc:docMkLst>
        <pc:docMk/>
      </pc:docMkLst>
      <pc:sldChg chg="new">
        <pc:chgData name="" userId="" providerId="" clId="Web-{02E32F0E-6918-A226-C2FA-D58936E51800}" dt="2025-10-10T09:33:49.885" v="0"/>
        <pc:sldMkLst>
          <pc:docMk/>
          <pc:sldMk cId="3610760564" sldId="25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D7A1E643-4DD6-4BDF-B825-E49E03B474AF}">
      <dgm:prSet phldrT="[Text]" custT="1">
        <dgm:style>
          <a:lnRef idx="2">
            <a:schemeClr val="accent2"/>
          </a:lnRef>
          <a:fillRef idx="1">
            <a:schemeClr val="lt1"/>
          </a:fillRef>
          <a:effectRef idx="0">
            <a:schemeClr val="accent2"/>
          </a:effectRef>
          <a:fontRef idx="minor">
            <a:schemeClr val="dk1"/>
          </a:fontRef>
        </dgm:style>
      </dgm:prSet>
      <dgm:spPr>
        <a:solidFill>
          <a:schemeClr val="accent1">
            <a:lumMod val="20000"/>
            <a:lumOff val="80000"/>
          </a:schemeClr>
        </a:solidFill>
        <a:ln w="38100">
          <a:solidFill>
            <a:srgbClr val="7030A0"/>
          </a:solidFill>
        </a:ln>
      </dgm:spPr>
      <dgm:t>
        <a:bodyPr/>
        <a:lstStyle/>
        <a:p>
          <a:pPr algn="l"/>
          <a:r>
            <a:rPr lang="en-GB" sz="1200" dirty="0"/>
            <a:t>Pupils will perform and present their work at the end of every lesson in the scheme. Evaluation and feedback is given verbally at the end of each performance. </a:t>
          </a:r>
        </a:p>
      </dgm:t>
    </dgm:pt>
    <dgm:pt modelId="{F3E8D204-EC37-4028-B4FE-3E6FDD6356E5}" type="parTrans" cxnId="{15D1B70F-0AA1-4DB2-98B3-A4E290AEE3CB}">
      <dgm:prSet/>
      <dgm:spPr/>
      <dgm:t>
        <a:bodyPr/>
        <a:lstStyle/>
        <a:p>
          <a:endParaRPr lang="en-GB"/>
        </a:p>
      </dgm:t>
    </dgm:pt>
    <dgm:pt modelId="{4683ED46-7CE4-445E-9497-CC79C387165B}" type="sibTrans" cxnId="{15D1B70F-0AA1-4DB2-98B3-A4E290AEE3CB}">
      <dgm:prSet/>
      <dgm:spPr/>
      <dgm:t>
        <a:bodyPr/>
        <a:lstStyle/>
        <a:p>
          <a:endParaRPr lang="en-GB"/>
        </a:p>
      </dgm:t>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solidFill>
          <a:schemeClr val="accent1">
            <a:lumMod val="20000"/>
            <a:lumOff val="80000"/>
          </a:schemeClr>
        </a:solidFill>
        <a:ln w="38100">
          <a:solidFill>
            <a:srgbClr val="7030A0"/>
          </a:solidFill>
        </a:ln>
      </dgm:spPr>
      <dgm:t>
        <a:bodyPr/>
        <a:lstStyle/>
        <a:p>
          <a:pPr algn="l"/>
          <a:r>
            <a:rPr lang="en-GB" sz="1400" dirty="0"/>
            <a:t>Pupils will have the opportunity to choose a myth, fable or legend as their final assessment of the scheme. They will be encouraged to add sound effects and narration. </a:t>
          </a:r>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F8EFB8DC-5454-4771-B990-010C33358183}" type="pres">
      <dgm:prSet presAssocID="{D7A1E643-4DD6-4BDF-B825-E49E03B474AF}" presName="text" presStyleLbl="node1" presStyleIdx="0" presStyleCnt="2" custScaleX="714587" custLinFactNeighborX="-10802" custLinFactNeighborY="-84419">
        <dgm:presLayoutVars>
          <dgm:bulletEnabled val="1"/>
        </dgm:presLayoutVars>
      </dgm:prSet>
      <dgm:spPr/>
    </dgm:pt>
    <dgm:pt modelId="{8AF05ADB-1DD2-4D10-88E9-5FA64E64A7D6}" type="pres">
      <dgm:prSet presAssocID="{4683ED46-7CE4-445E-9497-CC79C387165B}" presName="space" presStyleCnt="0"/>
      <dgm:spPr/>
    </dgm:pt>
    <dgm:pt modelId="{4A391992-1D39-41EE-898A-D092113ED043}" type="pres">
      <dgm:prSet presAssocID="{18FC90F7-43BA-48CD-A033-6CF1445E1B15}" presName="text" presStyleLbl="node1" presStyleIdx="1" presStyleCnt="2" custScaleX="714587">
        <dgm:presLayoutVars>
          <dgm:bulletEnabled val="1"/>
        </dgm:presLayoutVars>
      </dgm:prSet>
      <dgm:spPr/>
    </dgm:pt>
  </dgm:ptLst>
  <dgm:cxnLst>
    <dgm:cxn modelId="{15D1B70F-0AA1-4DB2-98B3-A4E290AEE3CB}" srcId="{814303D1-91B5-4DD8-90E6-00AE72C4A5C5}" destId="{D7A1E643-4DD6-4BDF-B825-E49E03B474AF}" srcOrd="0" destOrd="0" parTransId="{F3E8D204-EC37-4028-B4FE-3E6FDD6356E5}" sibTransId="{4683ED46-7CE4-445E-9497-CC79C387165B}"/>
    <dgm:cxn modelId="{76BD3C15-5A0F-40DD-8181-3B3AC2CBCC74}" type="presOf" srcId="{D7A1E643-4DD6-4BDF-B825-E49E03B474AF}" destId="{F8EFB8DC-5454-4771-B990-010C33358183}" srcOrd="0" destOrd="0" presId="urn:diagrams.loki3.com/VaryingWidthList"/>
    <dgm:cxn modelId="{E921FF81-DD7C-4408-AD6A-621D2AB3483E}" type="presOf" srcId="{814303D1-91B5-4DD8-90E6-00AE72C4A5C5}" destId="{C8BEAD66-2628-4B43-9A6B-FF08F3444FAF}" srcOrd="0" destOrd="0" presId="urn:diagrams.loki3.com/VaryingWidthList"/>
    <dgm:cxn modelId="{3AAE1187-7622-44B6-A070-4D03187EFACE}" type="presOf" srcId="{18FC90F7-43BA-48CD-A033-6CF1445E1B15}" destId="{4A391992-1D39-41EE-898A-D092113ED043}"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46D54ED8-1511-4E50-BF1B-10C8D1358EBC}" type="presParOf" srcId="{C8BEAD66-2628-4B43-9A6B-FF08F3444FAF}" destId="{F8EFB8DC-5454-4771-B990-010C33358183}" srcOrd="0" destOrd="0" presId="urn:diagrams.loki3.com/VaryingWidthList"/>
    <dgm:cxn modelId="{526FBA9D-E781-4475-9F0A-C657F96A5D15}" type="presParOf" srcId="{C8BEAD66-2628-4B43-9A6B-FF08F3444FAF}" destId="{8AF05ADB-1DD2-4D10-88E9-5FA64E64A7D6}" srcOrd="1" destOrd="0" presId="urn:diagrams.loki3.com/VaryingWidthList"/>
    <dgm:cxn modelId="{C85D6527-DCE0-4763-9CD4-3ED4533BC17F}" type="presParOf" srcId="{C8BEAD66-2628-4B43-9A6B-FF08F3444FAF}" destId="{4A391992-1D39-41EE-898A-D092113ED043}" srcOrd="2" destOrd="0" presId="urn:diagrams.loki3.com/VaryingWidthList"/>
  </dgm:cxnLst>
  <dgm:bg>
    <a:solidFill>
      <a:srgbClr val="CC66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F99392-49C5-4C13-A53F-857B81212D90}"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en-GB"/>
        </a:p>
      </dgm:t>
    </dgm:pt>
    <dgm:pt modelId="{3B8FB89E-8FA9-49D8-8488-5AA5BD716C73}">
      <dgm:prSet phldrT="[Text]" custT="1"/>
      <dgm:spPr>
        <a:solidFill>
          <a:srgbClr val="009999"/>
        </a:solidFill>
        <a:ln>
          <a:solidFill>
            <a:schemeClr val="tx1"/>
          </a:solidFill>
        </a:ln>
      </dgm:spPr>
      <dgm:t>
        <a:bodyPr/>
        <a:lstStyle/>
        <a:p>
          <a:r>
            <a:rPr lang="en-GB" sz="1400" dirty="0"/>
            <a:t>English</a:t>
          </a:r>
        </a:p>
      </dgm:t>
    </dgm:pt>
    <dgm:pt modelId="{864D9F88-7CEF-43E3-BCF6-559D1EEFFE6F}" type="parTrans" cxnId="{6BE3FBEE-07FE-46CA-810E-87226EB35CBB}">
      <dgm:prSet/>
      <dgm:spPr/>
      <dgm:t>
        <a:bodyPr/>
        <a:lstStyle/>
        <a:p>
          <a:endParaRPr lang="en-GB"/>
        </a:p>
      </dgm:t>
    </dgm:pt>
    <dgm:pt modelId="{A43DB183-F9FE-4E77-8461-B773A97E3C3E}" type="sibTrans" cxnId="{6BE3FBEE-07FE-46CA-810E-87226EB35CBB}">
      <dgm:prSet/>
      <dgm:spPr/>
      <dgm:t>
        <a:bodyPr/>
        <a:lstStyle/>
        <a:p>
          <a:endParaRPr lang="en-GB"/>
        </a:p>
      </dgm:t>
    </dgm:pt>
    <dgm:pt modelId="{DF861D88-1577-4689-B9E0-DF0280030A03}">
      <dgm:prSet phldrT="[Text]" custT="1"/>
      <dgm:spPr/>
      <dgm:t>
        <a:bodyPr/>
        <a:lstStyle/>
        <a:p>
          <a:r>
            <a:rPr lang="en-GB" sz="1400" dirty="0"/>
            <a:t>Using</a:t>
          </a:r>
          <a:r>
            <a:rPr lang="en-GB" sz="1400" baseline="0" dirty="0"/>
            <a:t> the correct dialect that is appropriate to the tradition of Melodrama. </a:t>
          </a:r>
          <a:endParaRPr lang="en-GB" sz="1400" dirty="0"/>
        </a:p>
      </dgm:t>
    </dgm:pt>
    <dgm:pt modelId="{758DEA5E-B622-4966-8B0F-F5664D8EF198}" type="parTrans" cxnId="{346402C4-7638-481A-AEE9-5DCC080025E0}">
      <dgm:prSet/>
      <dgm:spPr/>
      <dgm:t>
        <a:bodyPr/>
        <a:lstStyle/>
        <a:p>
          <a:endParaRPr lang="en-GB"/>
        </a:p>
      </dgm:t>
    </dgm:pt>
    <dgm:pt modelId="{5C751399-A634-4FC6-B7F7-676830636C4C}" type="sibTrans" cxnId="{346402C4-7638-481A-AEE9-5DCC080025E0}">
      <dgm:prSet/>
      <dgm:spPr/>
      <dgm:t>
        <a:bodyPr/>
        <a:lstStyle/>
        <a:p>
          <a:endParaRPr lang="en-GB"/>
        </a:p>
      </dgm:t>
    </dgm:pt>
    <dgm:pt modelId="{3C4BC7F4-1500-45C3-8D82-D9A5951FB92F}">
      <dgm:prSet phldrT="[Text]" custT="1"/>
      <dgm:spPr>
        <a:solidFill>
          <a:srgbClr val="7030A0"/>
        </a:solidFill>
        <a:ln>
          <a:solidFill>
            <a:schemeClr val="tx1"/>
          </a:solidFill>
        </a:ln>
      </dgm:spPr>
      <dgm:t>
        <a:bodyPr/>
        <a:lstStyle/>
        <a:p>
          <a:r>
            <a:rPr lang="en-GB" sz="1400" dirty="0"/>
            <a:t>Welsh</a:t>
          </a:r>
        </a:p>
      </dgm:t>
    </dgm:pt>
    <dgm:pt modelId="{1C83A2D3-A084-43FC-9885-6686A46A9EBB}" type="parTrans" cxnId="{91BAF776-E87B-426C-B454-B63FB19B465D}">
      <dgm:prSet/>
      <dgm:spPr/>
      <dgm:t>
        <a:bodyPr/>
        <a:lstStyle/>
        <a:p>
          <a:endParaRPr lang="en-GB"/>
        </a:p>
      </dgm:t>
    </dgm:pt>
    <dgm:pt modelId="{BF31B968-ACDF-4EE9-91BC-25B887E26070}" type="sibTrans" cxnId="{91BAF776-E87B-426C-B454-B63FB19B465D}">
      <dgm:prSet/>
      <dgm:spPr/>
      <dgm:t>
        <a:bodyPr/>
        <a:lstStyle/>
        <a:p>
          <a:endParaRPr lang="en-GB"/>
        </a:p>
      </dgm:t>
    </dgm:pt>
    <dgm:pt modelId="{F62F349B-8D16-4257-90D1-2557AD4A6C40}">
      <dgm:prSet phldrT="[Text]" custT="1"/>
      <dgm:spPr/>
      <dgm:t>
        <a:bodyPr/>
        <a:lstStyle/>
        <a:p>
          <a:r>
            <a:rPr lang="en-GB" sz="1400" dirty="0"/>
            <a:t> </a:t>
          </a:r>
        </a:p>
      </dgm:t>
    </dgm:pt>
    <dgm:pt modelId="{CE055BC4-D7A6-49B7-AC27-478CD9AAAD79}" type="parTrans" cxnId="{59FF03B1-4791-4D61-B9E5-373ACD9A0F5A}">
      <dgm:prSet/>
      <dgm:spPr/>
      <dgm:t>
        <a:bodyPr/>
        <a:lstStyle/>
        <a:p>
          <a:endParaRPr lang="en-GB"/>
        </a:p>
      </dgm:t>
    </dgm:pt>
    <dgm:pt modelId="{3D4CA848-5A14-436B-8457-6CE4A7291560}" type="sibTrans" cxnId="{59FF03B1-4791-4D61-B9E5-373ACD9A0F5A}">
      <dgm:prSet/>
      <dgm:spPr/>
      <dgm:t>
        <a:bodyPr/>
        <a:lstStyle/>
        <a:p>
          <a:endParaRPr lang="en-GB"/>
        </a:p>
      </dgm:t>
    </dgm:pt>
    <dgm:pt modelId="{A001EAA2-581D-4BB7-B1D8-B8451D87302F}">
      <dgm:prSet phldrT="[Text]" custT="1"/>
      <dgm:spPr>
        <a:solidFill>
          <a:srgbClr val="FF3399"/>
        </a:solidFill>
        <a:ln>
          <a:solidFill>
            <a:schemeClr val="tx1"/>
          </a:solidFill>
        </a:ln>
      </dgm:spPr>
      <dgm:t>
        <a:bodyPr/>
        <a:lstStyle/>
        <a:p>
          <a:r>
            <a:rPr lang="en-GB" sz="1400" dirty="0"/>
            <a:t>Health and Wellbeing</a:t>
          </a:r>
        </a:p>
      </dgm:t>
    </dgm:pt>
    <dgm:pt modelId="{09596C66-3125-404A-B04E-A198C808BD10}" type="parTrans" cxnId="{2331FEB9-A73F-4A94-8E78-0CF19FB176CF}">
      <dgm:prSet/>
      <dgm:spPr/>
      <dgm:t>
        <a:bodyPr/>
        <a:lstStyle/>
        <a:p>
          <a:endParaRPr lang="en-GB"/>
        </a:p>
      </dgm:t>
    </dgm:pt>
    <dgm:pt modelId="{A836EF9E-CB3B-407F-9D52-88097CC30FC9}" type="sibTrans" cxnId="{2331FEB9-A73F-4A94-8E78-0CF19FB176CF}">
      <dgm:prSet/>
      <dgm:spPr/>
      <dgm:t>
        <a:bodyPr/>
        <a:lstStyle/>
        <a:p>
          <a:endParaRPr lang="en-GB"/>
        </a:p>
      </dgm:t>
    </dgm:pt>
    <dgm:pt modelId="{749F371C-14CD-4319-BF0C-2E5AB2D68642}">
      <dgm:prSet phldrT="[Text]" custT="1"/>
      <dgm:spPr/>
      <dgm:t>
        <a:bodyPr/>
        <a:lstStyle/>
        <a:p>
          <a:r>
            <a:rPr lang="en-GB" sz="1400" dirty="0"/>
            <a:t> Working collaboratively with peers. </a:t>
          </a:r>
        </a:p>
      </dgm:t>
    </dgm:pt>
    <dgm:pt modelId="{853B845D-B3A6-4234-829D-5008A4034528}" type="parTrans" cxnId="{4ECD78FF-9467-4572-A3EC-DC155AFBFCB3}">
      <dgm:prSet/>
      <dgm:spPr/>
      <dgm:t>
        <a:bodyPr/>
        <a:lstStyle/>
        <a:p>
          <a:endParaRPr lang="en-GB"/>
        </a:p>
      </dgm:t>
    </dgm:pt>
    <dgm:pt modelId="{47BEEE67-4BF7-425D-8A88-80C8F5DEEDAA}" type="sibTrans" cxnId="{4ECD78FF-9467-4572-A3EC-DC155AFBFCB3}">
      <dgm:prSet/>
      <dgm:spPr/>
      <dgm:t>
        <a:bodyPr/>
        <a:lstStyle/>
        <a:p>
          <a:endParaRPr lang="en-GB"/>
        </a:p>
      </dgm:t>
    </dgm:pt>
    <dgm:pt modelId="{E0EAF1AA-1C8E-4EDD-B8F4-42ABE2F52785}">
      <dgm:prSet phldrT="[Text]" custT="1"/>
      <dgm:spPr>
        <a:ln>
          <a:solidFill>
            <a:schemeClr val="tx1"/>
          </a:solidFill>
        </a:ln>
      </dgm:spPr>
      <dgm:t>
        <a:bodyPr/>
        <a:lstStyle/>
        <a:p>
          <a:r>
            <a:rPr lang="en-GB" sz="1400" dirty="0"/>
            <a:t>Humanities</a:t>
          </a:r>
        </a:p>
      </dgm:t>
    </dgm:pt>
    <dgm:pt modelId="{0AC79570-24C8-453E-8889-2847ABC6DD30}" type="parTrans" cxnId="{38936B53-FF2C-459A-9087-739EEA300667}">
      <dgm:prSet/>
      <dgm:spPr/>
      <dgm:t>
        <a:bodyPr/>
        <a:lstStyle/>
        <a:p>
          <a:endParaRPr lang="en-GB"/>
        </a:p>
      </dgm:t>
    </dgm:pt>
    <dgm:pt modelId="{A802B87A-B8E8-4B8B-BE1C-52303BFF5536}" type="sibTrans" cxnId="{38936B53-FF2C-459A-9087-739EEA300667}">
      <dgm:prSet/>
      <dgm:spPr/>
      <dgm:t>
        <a:bodyPr/>
        <a:lstStyle/>
        <a:p>
          <a:endParaRPr lang="en-GB"/>
        </a:p>
      </dgm:t>
    </dgm:pt>
    <dgm:pt modelId="{FDC09A97-120B-4459-8FC8-6B982EDD88F8}">
      <dgm:prSet phldrT="[Text]" custT="1"/>
      <dgm:spPr/>
      <dgm:t>
        <a:bodyPr/>
        <a:lstStyle/>
        <a:p>
          <a:r>
            <a:rPr lang="en-GB" sz="1400" dirty="0"/>
            <a:t>Understanding traditions and history of film and theatre.  </a:t>
          </a:r>
        </a:p>
      </dgm:t>
    </dgm:pt>
    <dgm:pt modelId="{82436B6E-152D-4CFF-BB33-F031E990299C}" type="parTrans" cxnId="{1777463A-DE34-4742-BBEB-F5A3D0666AE9}">
      <dgm:prSet/>
      <dgm:spPr/>
      <dgm:t>
        <a:bodyPr/>
        <a:lstStyle/>
        <a:p>
          <a:endParaRPr lang="en-GB"/>
        </a:p>
      </dgm:t>
    </dgm:pt>
    <dgm:pt modelId="{0E14F6B7-9162-46B0-86D1-A39FE771D67D}" type="sibTrans" cxnId="{1777463A-DE34-4742-BBEB-F5A3D0666AE9}">
      <dgm:prSet/>
      <dgm:spPr/>
      <dgm:t>
        <a:bodyPr/>
        <a:lstStyle/>
        <a:p>
          <a:endParaRPr lang="en-GB"/>
        </a:p>
      </dgm:t>
    </dgm:pt>
    <dgm:pt modelId="{3A67FC93-4897-4EBD-9A38-1D62EB9ACAAF}">
      <dgm:prSet phldrT="[Text]" custT="1"/>
      <dgm:spPr/>
      <dgm:t>
        <a:bodyPr/>
        <a:lstStyle/>
        <a:p>
          <a:r>
            <a:rPr lang="en-GB" sz="1400" dirty="0"/>
            <a:t>Performing and sharing work as a group to the rest of the class. </a:t>
          </a:r>
        </a:p>
      </dgm:t>
    </dgm:pt>
    <dgm:pt modelId="{3901D40C-7273-47F1-B72F-49D7966EF3C7}" type="parTrans" cxnId="{4012612C-BC55-4A6B-8305-191EC0D45A43}">
      <dgm:prSet/>
      <dgm:spPr/>
      <dgm:t>
        <a:bodyPr/>
        <a:lstStyle/>
        <a:p>
          <a:endParaRPr lang="en-GB"/>
        </a:p>
      </dgm:t>
    </dgm:pt>
    <dgm:pt modelId="{0571B34B-D7DA-4A91-B97A-B3B213BF4936}" type="sibTrans" cxnId="{4012612C-BC55-4A6B-8305-191EC0D45A43}">
      <dgm:prSet/>
      <dgm:spPr/>
      <dgm:t>
        <a:bodyPr/>
        <a:lstStyle/>
        <a:p>
          <a:endParaRPr lang="en-GB"/>
        </a:p>
      </dgm:t>
    </dgm:pt>
    <dgm:pt modelId="{07E59273-8767-4947-B2FE-562B43597FBB}">
      <dgm:prSet phldrT="[Text]" custT="1"/>
      <dgm:spPr>
        <a:solidFill>
          <a:srgbClr val="CC3300"/>
        </a:solidFill>
        <a:ln>
          <a:solidFill>
            <a:schemeClr val="tx1"/>
          </a:solidFill>
        </a:ln>
      </dgm:spPr>
      <dgm:t>
        <a:bodyPr/>
        <a:lstStyle/>
        <a:p>
          <a:r>
            <a:rPr lang="en-GB" sz="1400" dirty="0"/>
            <a:t>Performing Arts</a:t>
          </a:r>
        </a:p>
      </dgm:t>
    </dgm:pt>
    <dgm:pt modelId="{7F59E3B1-5736-4236-9F58-463BD4C0FCF2}" type="sibTrans" cxnId="{6DB84A6D-5C3D-4AFF-AB63-44E906B5AC06}">
      <dgm:prSet/>
      <dgm:spPr/>
      <dgm:t>
        <a:bodyPr/>
        <a:lstStyle/>
        <a:p>
          <a:endParaRPr lang="en-GB"/>
        </a:p>
      </dgm:t>
    </dgm:pt>
    <dgm:pt modelId="{08800422-13E5-42CB-BF6C-8F089BB34CAA}" type="parTrans" cxnId="{6DB84A6D-5C3D-4AFF-AB63-44E906B5AC06}">
      <dgm:prSet/>
      <dgm:spPr/>
      <dgm:t>
        <a:bodyPr/>
        <a:lstStyle/>
        <a:p>
          <a:endParaRPr lang="en-GB"/>
        </a:p>
      </dgm:t>
    </dgm:pt>
    <dgm:pt modelId="{27A71F52-3192-4E89-9614-1AC820CC2DBB}" type="pres">
      <dgm:prSet presAssocID="{F5F99392-49C5-4C13-A53F-857B81212D90}" presName="Name0" presStyleCnt="0">
        <dgm:presLayoutVars>
          <dgm:chMax/>
          <dgm:chPref val="3"/>
          <dgm:dir/>
          <dgm:animOne val="branch"/>
          <dgm:animLvl val="lvl"/>
        </dgm:presLayoutVars>
      </dgm:prSet>
      <dgm:spPr/>
    </dgm:pt>
    <dgm:pt modelId="{F3E34061-C78D-4C65-B479-C376D6B74B0F}" type="pres">
      <dgm:prSet presAssocID="{3B8FB89E-8FA9-49D8-8488-5AA5BD716C73}" presName="composite" presStyleCnt="0"/>
      <dgm:spPr/>
    </dgm:pt>
    <dgm:pt modelId="{0BECDC9C-B80C-4971-8452-24C843D1290B}" type="pres">
      <dgm:prSet presAssocID="{3B8FB89E-8FA9-49D8-8488-5AA5BD716C73}" presName="FirstChild" presStyleLbl="revTx" presStyleIdx="0" presStyleCnt="5">
        <dgm:presLayoutVars>
          <dgm:chMax val="0"/>
          <dgm:chPref val="0"/>
          <dgm:bulletEnabled val="1"/>
        </dgm:presLayoutVars>
      </dgm:prSet>
      <dgm:spPr/>
    </dgm:pt>
    <dgm:pt modelId="{47C47C67-97A9-4E02-8D22-9115C00A1B72}" type="pres">
      <dgm:prSet presAssocID="{3B8FB89E-8FA9-49D8-8488-5AA5BD716C73}" presName="Parent" presStyleLbl="alignNode1" presStyleIdx="0" presStyleCnt="5">
        <dgm:presLayoutVars>
          <dgm:chMax val="3"/>
          <dgm:chPref val="3"/>
          <dgm:bulletEnabled val="1"/>
        </dgm:presLayoutVars>
      </dgm:prSet>
      <dgm:spPr/>
    </dgm:pt>
    <dgm:pt modelId="{C6D5467F-4837-447C-8787-B91C9AEEC14E}" type="pres">
      <dgm:prSet presAssocID="{3B8FB89E-8FA9-49D8-8488-5AA5BD716C73}" presName="Accent" presStyleLbl="parChTrans1D1" presStyleIdx="0" presStyleCnt="5"/>
      <dgm:spPr/>
    </dgm:pt>
    <dgm:pt modelId="{7D2C6D4C-837E-4F4D-A472-4642BE18E557}" type="pres">
      <dgm:prSet presAssocID="{A43DB183-F9FE-4E77-8461-B773A97E3C3E}" presName="sibTrans" presStyleCnt="0"/>
      <dgm:spPr/>
    </dgm:pt>
    <dgm:pt modelId="{774759C4-99D4-4EF3-B5FC-2DF88C91E2CF}" type="pres">
      <dgm:prSet presAssocID="{3C4BC7F4-1500-45C3-8D82-D9A5951FB92F}" presName="composite" presStyleCnt="0"/>
      <dgm:spPr/>
    </dgm:pt>
    <dgm:pt modelId="{FC5AACF1-F8B3-48A5-9F17-DFD4F5124191}" type="pres">
      <dgm:prSet presAssocID="{3C4BC7F4-1500-45C3-8D82-D9A5951FB92F}" presName="FirstChild" presStyleLbl="revTx" presStyleIdx="1" presStyleCnt="5">
        <dgm:presLayoutVars>
          <dgm:chMax val="0"/>
          <dgm:chPref val="0"/>
          <dgm:bulletEnabled val="1"/>
        </dgm:presLayoutVars>
      </dgm:prSet>
      <dgm:spPr/>
    </dgm:pt>
    <dgm:pt modelId="{20E48F43-B081-4576-B77D-C98BEFE010AA}" type="pres">
      <dgm:prSet presAssocID="{3C4BC7F4-1500-45C3-8D82-D9A5951FB92F}" presName="Parent" presStyleLbl="alignNode1" presStyleIdx="1" presStyleCnt="5">
        <dgm:presLayoutVars>
          <dgm:chMax val="3"/>
          <dgm:chPref val="3"/>
          <dgm:bulletEnabled val="1"/>
        </dgm:presLayoutVars>
      </dgm:prSet>
      <dgm:spPr/>
    </dgm:pt>
    <dgm:pt modelId="{4C87646E-5C92-40EF-9209-D53F794D31BA}" type="pres">
      <dgm:prSet presAssocID="{3C4BC7F4-1500-45C3-8D82-D9A5951FB92F}" presName="Accent" presStyleLbl="parChTrans1D1" presStyleIdx="1" presStyleCnt="5"/>
      <dgm:spPr/>
    </dgm:pt>
    <dgm:pt modelId="{8C0D3643-43D3-4BA5-9ABB-48EFD2CF5D5B}" type="pres">
      <dgm:prSet presAssocID="{BF31B968-ACDF-4EE9-91BC-25B887E26070}" presName="sibTrans" presStyleCnt="0"/>
      <dgm:spPr/>
    </dgm:pt>
    <dgm:pt modelId="{71F151DD-3898-4651-8AE7-F9BB12A09E63}" type="pres">
      <dgm:prSet presAssocID="{A001EAA2-581D-4BB7-B1D8-B8451D87302F}" presName="composite" presStyleCnt="0"/>
      <dgm:spPr/>
    </dgm:pt>
    <dgm:pt modelId="{0D0F3F31-C825-4795-BCBE-D677066585E8}" type="pres">
      <dgm:prSet presAssocID="{A001EAA2-581D-4BB7-B1D8-B8451D87302F}" presName="FirstChild" presStyleLbl="revTx" presStyleIdx="2" presStyleCnt="5">
        <dgm:presLayoutVars>
          <dgm:chMax val="0"/>
          <dgm:chPref val="0"/>
          <dgm:bulletEnabled val="1"/>
        </dgm:presLayoutVars>
      </dgm:prSet>
      <dgm:spPr/>
    </dgm:pt>
    <dgm:pt modelId="{0F661122-FF5C-41FD-8986-F2E25502D929}" type="pres">
      <dgm:prSet presAssocID="{A001EAA2-581D-4BB7-B1D8-B8451D87302F}" presName="Parent" presStyleLbl="alignNode1" presStyleIdx="2" presStyleCnt="5">
        <dgm:presLayoutVars>
          <dgm:chMax val="3"/>
          <dgm:chPref val="3"/>
          <dgm:bulletEnabled val="1"/>
        </dgm:presLayoutVars>
      </dgm:prSet>
      <dgm:spPr/>
    </dgm:pt>
    <dgm:pt modelId="{EB609FDB-D64A-47ED-B9E8-FEAC23B2C3A6}" type="pres">
      <dgm:prSet presAssocID="{A001EAA2-581D-4BB7-B1D8-B8451D87302F}" presName="Accent" presStyleLbl="parChTrans1D1" presStyleIdx="2" presStyleCnt="5"/>
      <dgm:spPr/>
    </dgm:pt>
    <dgm:pt modelId="{27591710-3DF1-43A0-AA86-7CE12598EEE4}" type="pres">
      <dgm:prSet presAssocID="{A836EF9E-CB3B-407F-9D52-88097CC30FC9}" presName="sibTrans" presStyleCnt="0"/>
      <dgm:spPr/>
    </dgm:pt>
    <dgm:pt modelId="{DABD9F9C-C61E-4696-8079-1E3CD3F10554}" type="pres">
      <dgm:prSet presAssocID="{E0EAF1AA-1C8E-4EDD-B8F4-42ABE2F52785}" presName="composite" presStyleCnt="0"/>
      <dgm:spPr/>
    </dgm:pt>
    <dgm:pt modelId="{CDBE7ECF-F590-467D-B269-19ED3E4AF0C5}" type="pres">
      <dgm:prSet presAssocID="{E0EAF1AA-1C8E-4EDD-B8F4-42ABE2F52785}" presName="FirstChild" presStyleLbl="revTx" presStyleIdx="3" presStyleCnt="5">
        <dgm:presLayoutVars>
          <dgm:chMax val="0"/>
          <dgm:chPref val="0"/>
          <dgm:bulletEnabled val="1"/>
        </dgm:presLayoutVars>
      </dgm:prSet>
      <dgm:spPr/>
    </dgm:pt>
    <dgm:pt modelId="{22BA5738-8198-414D-A6D5-D20E3D9E5F31}" type="pres">
      <dgm:prSet presAssocID="{E0EAF1AA-1C8E-4EDD-B8F4-42ABE2F52785}" presName="Parent" presStyleLbl="alignNode1" presStyleIdx="3" presStyleCnt="5">
        <dgm:presLayoutVars>
          <dgm:chMax val="3"/>
          <dgm:chPref val="3"/>
          <dgm:bulletEnabled val="1"/>
        </dgm:presLayoutVars>
      </dgm:prSet>
      <dgm:spPr/>
    </dgm:pt>
    <dgm:pt modelId="{A3F14F9C-E5F9-4FB7-A080-9CF96D84CD66}" type="pres">
      <dgm:prSet presAssocID="{E0EAF1AA-1C8E-4EDD-B8F4-42ABE2F52785}" presName="Accent" presStyleLbl="parChTrans1D1" presStyleIdx="3" presStyleCnt="5"/>
      <dgm:spPr/>
    </dgm:pt>
    <dgm:pt modelId="{ED27C59F-879E-46B1-85DB-D99FA5D5CCC1}" type="pres">
      <dgm:prSet presAssocID="{A802B87A-B8E8-4B8B-BE1C-52303BFF5536}" presName="sibTrans" presStyleCnt="0"/>
      <dgm:spPr/>
    </dgm:pt>
    <dgm:pt modelId="{F9CF6742-93AA-48FB-BFAB-82512B5F3282}" type="pres">
      <dgm:prSet presAssocID="{07E59273-8767-4947-B2FE-562B43597FBB}" presName="composite" presStyleCnt="0"/>
      <dgm:spPr/>
    </dgm:pt>
    <dgm:pt modelId="{7B0FE066-775A-4625-8F94-A5E6F87DFCFF}" type="pres">
      <dgm:prSet presAssocID="{07E59273-8767-4947-B2FE-562B43597FBB}" presName="FirstChild" presStyleLbl="revTx" presStyleIdx="4" presStyleCnt="5">
        <dgm:presLayoutVars>
          <dgm:chMax val="0"/>
          <dgm:chPref val="0"/>
          <dgm:bulletEnabled val="1"/>
        </dgm:presLayoutVars>
      </dgm:prSet>
      <dgm:spPr/>
    </dgm:pt>
    <dgm:pt modelId="{1E9B5D5E-FC63-4918-B9D4-5C0D0210F2A5}" type="pres">
      <dgm:prSet presAssocID="{07E59273-8767-4947-B2FE-562B43597FBB}" presName="Parent" presStyleLbl="alignNode1" presStyleIdx="4" presStyleCnt="5">
        <dgm:presLayoutVars>
          <dgm:chMax val="3"/>
          <dgm:chPref val="3"/>
          <dgm:bulletEnabled val="1"/>
        </dgm:presLayoutVars>
      </dgm:prSet>
      <dgm:spPr/>
    </dgm:pt>
    <dgm:pt modelId="{6D19CD1B-5941-468D-A133-B60E96D5B54C}" type="pres">
      <dgm:prSet presAssocID="{07E59273-8767-4947-B2FE-562B43597FBB}" presName="Accent" presStyleLbl="parChTrans1D1" presStyleIdx="4" presStyleCnt="5"/>
      <dgm:spPr/>
    </dgm:pt>
  </dgm:ptLst>
  <dgm:cxnLst>
    <dgm:cxn modelId="{28511200-297D-450E-AF58-A2FD0083E424}" type="presOf" srcId="{FDC09A97-120B-4459-8FC8-6B982EDD88F8}" destId="{CDBE7ECF-F590-467D-B269-19ED3E4AF0C5}" srcOrd="0" destOrd="0" presId="urn:microsoft.com/office/officeart/2011/layout/TabList"/>
    <dgm:cxn modelId="{4012612C-BC55-4A6B-8305-191EC0D45A43}" srcId="{07E59273-8767-4947-B2FE-562B43597FBB}" destId="{3A67FC93-4897-4EBD-9A38-1D62EB9ACAAF}" srcOrd="0" destOrd="0" parTransId="{3901D40C-7273-47F1-B72F-49D7966EF3C7}" sibTransId="{0571B34B-D7DA-4A91-B97A-B3B213BF4936}"/>
    <dgm:cxn modelId="{3B35DE2E-0E82-4DFE-961A-CDFE3B08B8F1}" type="presOf" srcId="{3A67FC93-4897-4EBD-9A38-1D62EB9ACAAF}" destId="{7B0FE066-775A-4625-8F94-A5E6F87DFCFF}" srcOrd="0" destOrd="0" presId="urn:microsoft.com/office/officeart/2011/layout/TabList"/>
    <dgm:cxn modelId="{36629138-6808-418B-9F14-DE063597448D}" type="presOf" srcId="{F5F99392-49C5-4C13-A53F-857B81212D90}" destId="{27A71F52-3192-4E89-9614-1AC820CC2DBB}" srcOrd="0" destOrd="0" presId="urn:microsoft.com/office/officeart/2011/layout/TabList"/>
    <dgm:cxn modelId="{1777463A-DE34-4742-BBEB-F5A3D0666AE9}" srcId="{E0EAF1AA-1C8E-4EDD-B8F4-42ABE2F52785}" destId="{FDC09A97-120B-4459-8FC8-6B982EDD88F8}" srcOrd="0" destOrd="0" parTransId="{82436B6E-152D-4CFF-BB33-F031E990299C}" sibTransId="{0E14F6B7-9162-46B0-86D1-A39FE771D67D}"/>
    <dgm:cxn modelId="{3CF4B93B-8583-4606-8D5A-8AA1C73DA52F}" type="presOf" srcId="{3C4BC7F4-1500-45C3-8D82-D9A5951FB92F}" destId="{20E48F43-B081-4576-B77D-C98BEFE010AA}" srcOrd="0" destOrd="0" presId="urn:microsoft.com/office/officeart/2011/layout/TabList"/>
    <dgm:cxn modelId="{5F4CF85E-5729-44C9-9431-13B18E8E6782}" type="presOf" srcId="{749F371C-14CD-4319-BF0C-2E5AB2D68642}" destId="{0D0F3F31-C825-4795-BCBE-D677066585E8}" srcOrd="0" destOrd="0" presId="urn:microsoft.com/office/officeart/2011/layout/TabList"/>
    <dgm:cxn modelId="{44BED261-3440-471C-9182-069FCFC46890}" type="presOf" srcId="{DF861D88-1577-4689-B9E0-DF0280030A03}" destId="{0BECDC9C-B80C-4971-8452-24C843D1290B}" srcOrd="0" destOrd="0" presId="urn:microsoft.com/office/officeart/2011/layout/TabList"/>
    <dgm:cxn modelId="{F3844366-C24E-4C0D-8531-DFC94C386240}" type="presOf" srcId="{3B8FB89E-8FA9-49D8-8488-5AA5BD716C73}" destId="{47C47C67-97A9-4E02-8D22-9115C00A1B72}" srcOrd="0" destOrd="0" presId="urn:microsoft.com/office/officeart/2011/layout/TabList"/>
    <dgm:cxn modelId="{6DB84A6D-5C3D-4AFF-AB63-44E906B5AC06}" srcId="{F5F99392-49C5-4C13-A53F-857B81212D90}" destId="{07E59273-8767-4947-B2FE-562B43597FBB}" srcOrd="4" destOrd="0" parTransId="{08800422-13E5-42CB-BF6C-8F089BB34CAA}" sibTransId="{7F59E3B1-5736-4236-9F58-463BD4C0FCF2}"/>
    <dgm:cxn modelId="{38936B53-FF2C-459A-9087-739EEA300667}" srcId="{F5F99392-49C5-4C13-A53F-857B81212D90}" destId="{E0EAF1AA-1C8E-4EDD-B8F4-42ABE2F52785}" srcOrd="3" destOrd="0" parTransId="{0AC79570-24C8-453E-8889-2847ABC6DD30}" sibTransId="{A802B87A-B8E8-4B8B-BE1C-52303BFF5536}"/>
    <dgm:cxn modelId="{822FBB74-BB33-4DC7-8F66-70ACD529A042}" type="presOf" srcId="{A001EAA2-581D-4BB7-B1D8-B8451D87302F}" destId="{0F661122-FF5C-41FD-8986-F2E25502D929}" srcOrd="0" destOrd="0" presId="urn:microsoft.com/office/officeart/2011/layout/TabList"/>
    <dgm:cxn modelId="{3BEDDC75-5547-4880-8FC8-B87B61138307}" type="presOf" srcId="{F62F349B-8D16-4257-90D1-2557AD4A6C40}" destId="{FC5AACF1-F8B3-48A5-9F17-DFD4F5124191}" srcOrd="0" destOrd="0" presId="urn:microsoft.com/office/officeart/2011/layout/TabList"/>
    <dgm:cxn modelId="{91BAF776-E87B-426C-B454-B63FB19B465D}" srcId="{F5F99392-49C5-4C13-A53F-857B81212D90}" destId="{3C4BC7F4-1500-45C3-8D82-D9A5951FB92F}" srcOrd="1" destOrd="0" parTransId="{1C83A2D3-A084-43FC-9885-6686A46A9EBB}" sibTransId="{BF31B968-ACDF-4EE9-91BC-25B887E26070}"/>
    <dgm:cxn modelId="{49005277-C49E-4158-8FCA-72D07C4F5615}" type="presOf" srcId="{E0EAF1AA-1C8E-4EDD-B8F4-42ABE2F52785}" destId="{22BA5738-8198-414D-A6D5-D20E3D9E5F31}" srcOrd="0" destOrd="0" presId="urn:microsoft.com/office/officeart/2011/layout/TabList"/>
    <dgm:cxn modelId="{CDD6B3A8-3CCD-4092-A1DB-FC285C49ABE1}" type="presOf" srcId="{07E59273-8767-4947-B2FE-562B43597FBB}" destId="{1E9B5D5E-FC63-4918-B9D4-5C0D0210F2A5}" srcOrd="0" destOrd="0" presId="urn:microsoft.com/office/officeart/2011/layout/TabList"/>
    <dgm:cxn modelId="{59FF03B1-4791-4D61-B9E5-373ACD9A0F5A}" srcId="{3C4BC7F4-1500-45C3-8D82-D9A5951FB92F}" destId="{F62F349B-8D16-4257-90D1-2557AD4A6C40}" srcOrd="0" destOrd="0" parTransId="{CE055BC4-D7A6-49B7-AC27-478CD9AAAD79}" sibTransId="{3D4CA848-5A14-436B-8457-6CE4A7291560}"/>
    <dgm:cxn modelId="{2331FEB9-A73F-4A94-8E78-0CF19FB176CF}" srcId="{F5F99392-49C5-4C13-A53F-857B81212D90}" destId="{A001EAA2-581D-4BB7-B1D8-B8451D87302F}" srcOrd="2" destOrd="0" parTransId="{09596C66-3125-404A-B04E-A198C808BD10}" sibTransId="{A836EF9E-CB3B-407F-9D52-88097CC30FC9}"/>
    <dgm:cxn modelId="{346402C4-7638-481A-AEE9-5DCC080025E0}" srcId="{3B8FB89E-8FA9-49D8-8488-5AA5BD716C73}" destId="{DF861D88-1577-4689-B9E0-DF0280030A03}" srcOrd="0" destOrd="0" parTransId="{758DEA5E-B622-4966-8B0F-F5664D8EF198}" sibTransId="{5C751399-A634-4FC6-B7F7-676830636C4C}"/>
    <dgm:cxn modelId="{6BE3FBEE-07FE-46CA-810E-87226EB35CBB}" srcId="{F5F99392-49C5-4C13-A53F-857B81212D90}" destId="{3B8FB89E-8FA9-49D8-8488-5AA5BD716C73}" srcOrd="0" destOrd="0" parTransId="{864D9F88-7CEF-43E3-BCF6-559D1EEFFE6F}" sibTransId="{A43DB183-F9FE-4E77-8461-B773A97E3C3E}"/>
    <dgm:cxn modelId="{4ECD78FF-9467-4572-A3EC-DC155AFBFCB3}" srcId="{A001EAA2-581D-4BB7-B1D8-B8451D87302F}" destId="{749F371C-14CD-4319-BF0C-2E5AB2D68642}" srcOrd="0" destOrd="0" parTransId="{853B845D-B3A6-4234-829D-5008A4034528}" sibTransId="{47BEEE67-4BF7-425D-8A88-80C8F5DEEDAA}"/>
    <dgm:cxn modelId="{BF7F06FA-CA88-4212-B912-EA86B90EB6CE}" type="presParOf" srcId="{27A71F52-3192-4E89-9614-1AC820CC2DBB}" destId="{F3E34061-C78D-4C65-B479-C376D6B74B0F}" srcOrd="0" destOrd="0" presId="urn:microsoft.com/office/officeart/2011/layout/TabList"/>
    <dgm:cxn modelId="{42A244E0-AD39-492C-BDFF-38059D0F594E}" type="presParOf" srcId="{F3E34061-C78D-4C65-B479-C376D6B74B0F}" destId="{0BECDC9C-B80C-4971-8452-24C843D1290B}" srcOrd="0" destOrd="0" presId="urn:microsoft.com/office/officeart/2011/layout/TabList"/>
    <dgm:cxn modelId="{9FE3FA9E-CDF5-47E8-9DD3-DB67BA59124D}" type="presParOf" srcId="{F3E34061-C78D-4C65-B479-C376D6B74B0F}" destId="{47C47C67-97A9-4E02-8D22-9115C00A1B72}" srcOrd="1" destOrd="0" presId="urn:microsoft.com/office/officeart/2011/layout/TabList"/>
    <dgm:cxn modelId="{55A27EB3-B575-48F3-A705-D23CAC6E0A8A}" type="presParOf" srcId="{F3E34061-C78D-4C65-B479-C376D6B74B0F}" destId="{C6D5467F-4837-447C-8787-B91C9AEEC14E}" srcOrd="2" destOrd="0" presId="urn:microsoft.com/office/officeart/2011/layout/TabList"/>
    <dgm:cxn modelId="{18C61840-321F-4088-9089-4286B9B80D74}" type="presParOf" srcId="{27A71F52-3192-4E89-9614-1AC820CC2DBB}" destId="{7D2C6D4C-837E-4F4D-A472-4642BE18E557}" srcOrd="1" destOrd="0" presId="urn:microsoft.com/office/officeart/2011/layout/TabList"/>
    <dgm:cxn modelId="{22DAAA47-7F59-4EE5-8BE2-365A49DEB3F7}" type="presParOf" srcId="{27A71F52-3192-4E89-9614-1AC820CC2DBB}" destId="{774759C4-99D4-4EF3-B5FC-2DF88C91E2CF}" srcOrd="2" destOrd="0" presId="urn:microsoft.com/office/officeart/2011/layout/TabList"/>
    <dgm:cxn modelId="{BC6D01A6-42A9-454B-9A69-2EF3636CFB00}" type="presParOf" srcId="{774759C4-99D4-4EF3-B5FC-2DF88C91E2CF}" destId="{FC5AACF1-F8B3-48A5-9F17-DFD4F5124191}" srcOrd="0" destOrd="0" presId="urn:microsoft.com/office/officeart/2011/layout/TabList"/>
    <dgm:cxn modelId="{2B2EEAB7-D44C-416E-8387-80D9A5896FA1}" type="presParOf" srcId="{774759C4-99D4-4EF3-B5FC-2DF88C91E2CF}" destId="{20E48F43-B081-4576-B77D-C98BEFE010AA}" srcOrd="1" destOrd="0" presId="urn:microsoft.com/office/officeart/2011/layout/TabList"/>
    <dgm:cxn modelId="{DDF26689-CE26-40EE-AFDC-C44B967A1A29}" type="presParOf" srcId="{774759C4-99D4-4EF3-B5FC-2DF88C91E2CF}" destId="{4C87646E-5C92-40EF-9209-D53F794D31BA}" srcOrd="2" destOrd="0" presId="urn:microsoft.com/office/officeart/2011/layout/TabList"/>
    <dgm:cxn modelId="{15D9613F-539B-4D32-A9B5-C50D05EA91CF}" type="presParOf" srcId="{27A71F52-3192-4E89-9614-1AC820CC2DBB}" destId="{8C0D3643-43D3-4BA5-9ABB-48EFD2CF5D5B}" srcOrd="3" destOrd="0" presId="urn:microsoft.com/office/officeart/2011/layout/TabList"/>
    <dgm:cxn modelId="{3FAC43AF-2E83-43C5-8A19-2BCF1A131542}" type="presParOf" srcId="{27A71F52-3192-4E89-9614-1AC820CC2DBB}" destId="{71F151DD-3898-4651-8AE7-F9BB12A09E63}" srcOrd="4" destOrd="0" presId="urn:microsoft.com/office/officeart/2011/layout/TabList"/>
    <dgm:cxn modelId="{7AB2AF1C-D0A8-42EB-AA76-A6C19BCDA656}" type="presParOf" srcId="{71F151DD-3898-4651-8AE7-F9BB12A09E63}" destId="{0D0F3F31-C825-4795-BCBE-D677066585E8}" srcOrd="0" destOrd="0" presId="urn:microsoft.com/office/officeart/2011/layout/TabList"/>
    <dgm:cxn modelId="{24F4C051-C11E-4C5D-8577-9AA82935E940}" type="presParOf" srcId="{71F151DD-3898-4651-8AE7-F9BB12A09E63}" destId="{0F661122-FF5C-41FD-8986-F2E25502D929}" srcOrd="1" destOrd="0" presId="urn:microsoft.com/office/officeart/2011/layout/TabList"/>
    <dgm:cxn modelId="{B289D2BB-6819-4A1F-910D-7EC6FD3508DC}" type="presParOf" srcId="{71F151DD-3898-4651-8AE7-F9BB12A09E63}" destId="{EB609FDB-D64A-47ED-B9E8-FEAC23B2C3A6}" srcOrd="2" destOrd="0" presId="urn:microsoft.com/office/officeart/2011/layout/TabList"/>
    <dgm:cxn modelId="{CD93F6C4-0E26-4638-8EC3-D0249EB6F05F}" type="presParOf" srcId="{27A71F52-3192-4E89-9614-1AC820CC2DBB}" destId="{27591710-3DF1-43A0-AA86-7CE12598EEE4}" srcOrd="5" destOrd="0" presId="urn:microsoft.com/office/officeart/2011/layout/TabList"/>
    <dgm:cxn modelId="{91031B1E-1537-4F8A-A09B-2115B2CD2B80}" type="presParOf" srcId="{27A71F52-3192-4E89-9614-1AC820CC2DBB}" destId="{DABD9F9C-C61E-4696-8079-1E3CD3F10554}" srcOrd="6" destOrd="0" presId="urn:microsoft.com/office/officeart/2011/layout/TabList"/>
    <dgm:cxn modelId="{39E34BCC-DB68-4546-99E4-A6B0585F23E9}" type="presParOf" srcId="{DABD9F9C-C61E-4696-8079-1E3CD3F10554}" destId="{CDBE7ECF-F590-467D-B269-19ED3E4AF0C5}" srcOrd="0" destOrd="0" presId="urn:microsoft.com/office/officeart/2011/layout/TabList"/>
    <dgm:cxn modelId="{CDEF5325-3902-4C58-865C-0749A3B16A75}" type="presParOf" srcId="{DABD9F9C-C61E-4696-8079-1E3CD3F10554}" destId="{22BA5738-8198-414D-A6D5-D20E3D9E5F31}" srcOrd="1" destOrd="0" presId="urn:microsoft.com/office/officeart/2011/layout/TabList"/>
    <dgm:cxn modelId="{D0C4D7FE-CFD6-4E4F-AD2A-A9A0E518EEBB}" type="presParOf" srcId="{DABD9F9C-C61E-4696-8079-1E3CD3F10554}" destId="{A3F14F9C-E5F9-4FB7-A080-9CF96D84CD66}" srcOrd="2" destOrd="0" presId="urn:microsoft.com/office/officeart/2011/layout/TabList"/>
    <dgm:cxn modelId="{74CD96BB-1940-4336-A31A-F4459D3BDE97}" type="presParOf" srcId="{27A71F52-3192-4E89-9614-1AC820CC2DBB}" destId="{ED27C59F-879E-46B1-85DB-D99FA5D5CCC1}" srcOrd="7" destOrd="0" presId="urn:microsoft.com/office/officeart/2011/layout/TabList"/>
    <dgm:cxn modelId="{13D39C50-BE33-4FCB-8411-90C1FFA1DCB2}" type="presParOf" srcId="{27A71F52-3192-4E89-9614-1AC820CC2DBB}" destId="{F9CF6742-93AA-48FB-BFAB-82512B5F3282}" srcOrd="8" destOrd="0" presId="urn:microsoft.com/office/officeart/2011/layout/TabList"/>
    <dgm:cxn modelId="{8E66D1F0-565B-4C23-8EFC-09600255A0CA}" type="presParOf" srcId="{F9CF6742-93AA-48FB-BFAB-82512B5F3282}" destId="{7B0FE066-775A-4625-8F94-A5E6F87DFCFF}" srcOrd="0" destOrd="0" presId="urn:microsoft.com/office/officeart/2011/layout/TabList"/>
    <dgm:cxn modelId="{B50AF2E4-08DC-4315-9300-F42DD8C879EF}" type="presParOf" srcId="{F9CF6742-93AA-48FB-BFAB-82512B5F3282}" destId="{1E9B5D5E-FC63-4918-B9D4-5C0D0210F2A5}" srcOrd="1" destOrd="0" presId="urn:microsoft.com/office/officeart/2011/layout/TabList"/>
    <dgm:cxn modelId="{12533A08-B90B-4EEF-A185-484C689AE98C}" type="presParOf" srcId="{F9CF6742-93AA-48FB-BFAB-82512B5F3282}" destId="{6D19CD1B-5941-468D-A133-B60E96D5B54C}" srcOrd="2" destOrd="0" presId="urn:microsoft.com/office/officeart/2011/layout/Tab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ln w="38100">
          <a:solidFill>
            <a:schemeClr val="accent1"/>
          </a:solidFill>
        </a:ln>
      </dgm:spPr>
      <dgm:t>
        <a:bodyPr anchor="t"/>
        <a:lstStyle/>
        <a:p>
          <a:pPr algn="l"/>
          <a:r>
            <a:rPr lang="en-GB" sz="1400" b="1" dirty="0">
              <a:latin typeface="Ink Free" panose="03080402000500000000" pitchFamily="66" charset="0"/>
            </a:rPr>
            <a:t>Independent learning.</a:t>
          </a:r>
        </a:p>
        <a:p>
          <a:pPr algn="l"/>
          <a:r>
            <a:rPr lang="en-GB" sz="1400" b="1" dirty="0">
              <a:solidFill>
                <a:srgbClr val="FF0000"/>
              </a:solidFill>
              <a:latin typeface="Ink Free" panose="03080402000500000000" pitchFamily="66" charset="0"/>
            </a:rPr>
            <a:t>I can work as part of a small group</a:t>
          </a:r>
        </a:p>
        <a:p>
          <a:pPr algn="l"/>
          <a:r>
            <a:rPr lang="en-GB" sz="1400" b="1" dirty="0">
              <a:solidFill>
                <a:srgbClr val="FFFF00"/>
              </a:solidFill>
              <a:latin typeface="Ink Free" panose="03080402000500000000" pitchFamily="66" charset="0"/>
            </a:rPr>
            <a:t>I can work collaboratively as part of a group</a:t>
          </a:r>
        </a:p>
        <a:p>
          <a:pPr algn="l"/>
          <a:r>
            <a:rPr lang="en-GB" sz="1400" b="1" dirty="0">
              <a:solidFill>
                <a:srgbClr val="FFC000"/>
              </a:solidFill>
              <a:latin typeface="Ink Free" panose="03080402000500000000" pitchFamily="66" charset="0"/>
            </a:rPr>
            <a:t>I can offer suggestion as part of a group</a:t>
          </a:r>
        </a:p>
        <a:p>
          <a:pPr algn="l"/>
          <a:r>
            <a:rPr lang="en-GB" sz="1400" b="1" dirty="0">
              <a:solidFill>
                <a:srgbClr val="00B0F0"/>
              </a:solidFill>
              <a:latin typeface="Ink Free" panose="03080402000500000000" pitchFamily="66" charset="0"/>
            </a:rPr>
            <a:t>I can discuss my ideas as part of a group</a:t>
          </a:r>
        </a:p>
        <a:p>
          <a:pPr algn="l"/>
          <a:r>
            <a:rPr lang="en-GB" sz="1400" b="1" dirty="0">
              <a:solidFill>
                <a:srgbClr val="00B050"/>
              </a:solidFill>
              <a:latin typeface="Ink Free" panose="03080402000500000000" pitchFamily="66" charset="0"/>
            </a:rPr>
            <a:t>I can demonstrate leadership skills within a group. </a:t>
          </a:r>
          <a:endParaRPr lang="en-GB" sz="1200" dirty="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D6B5A32E-9A63-438E-A755-58D65FA152C4}">
      <dgm:prSet phldrT="[Text]" custT="1">
        <dgm:style>
          <a:lnRef idx="2">
            <a:schemeClr val="accent6"/>
          </a:lnRef>
          <a:fillRef idx="1">
            <a:schemeClr val="lt1"/>
          </a:fillRef>
          <a:effectRef idx="0">
            <a:schemeClr val="accent6"/>
          </a:effectRef>
          <a:fontRef idx="minor">
            <a:schemeClr val="dk1"/>
          </a:fontRef>
        </dgm:style>
      </dgm:prSet>
      <dgm:spPr>
        <a:ln w="38100">
          <a:solidFill>
            <a:schemeClr val="accent1"/>
          </a:solidFill>
        </a:ln>
      </dgm:spPr>
      <dgm:t>
        <a:bodyPr anchor="t"/>
        <a:lstStyle/>
        <a:p>
          <a:pPr algn="l"/>
          <a:r>
            <a:rPr lang="en-GB" sz="1400" b="1" dirty="0">
              <a:latin typeface="Ink Free" panose="03080402000500000000" pitchFamily="66" charset="0"/>
            </a:rPr>
            <a:t>Subject Specific Skills</a:t>
          </a:r>
        </a:p>
        <a:p>
          <a:pPr algn="l"/>
          <a:r>
            <a:rPr lang="en-GB" sz="1400" b="1" dirty="0">
              <a:solidFill>
                <a:srgbClr val="FF0000"/>
              </a:solidFill>
              <a:latin typeface="Ink Free" panose="03080402000500000000" pitchFamily="66" charset="0"/>
            </a:rPr>
            <a:t>I can create a simple stock character. </a:t>
          </a:r>
        </a:p>
        <a:p>
          <a:pPr algn="l"/>
          <a:r>
            <a:rPr lang="en-GB" sz="1400" b="1" dirty="0">
              <a:solidFill>
                <a:srgbClr val="FFFF00"/>
              </a:solidFill>
              <a:latin typeface="Ink Free" panose="03080402000500000000" pitchFamily="66" charset="0"/>
            </a:rPr>
            <a:t>I can create a simple stock character adding accent to my voice. </a:t>
          </a:r>
        </a:p>
        <a:p>
          <a:pPr algn="l"/>
          <a:r>
            <a:rPr lang="en-GB" sz="1400" b="1" dirty="0">
              <a:solidFill>
                <a:srgbClr val="FFC000"/>
              </a:solidFill>
              <a:latin typeface="Ink Free" panose="03080402000500000000" pitchFamily="66" charset="0"/>
            </a:rPr>
            <a:t>I can create a stock character and add exaggeration to my performance. </a:t>
          </a:r>
        </a:p>
        <a:p>
          <a:pPr algn="l"/>
          <a:r>
            <a:rPr lang="en-GB" sz="1400" b="1" dirty="0">
              <a:solidFill>
                <a:srgbClr val="00B0F0"/>
              </a:solidFill>
              <a:latin typeface="Ink Free" panose="03080402000500000000" pitchFamily="66" charset="0"/>
            </a:rPr>
            <a:t>I can portray a stock character with exaggeration, voice and humour. </a:t>
          </a:r>
        </a:p>
        <a:p>
          <a:pPr algn="l"/>
          <a:r>
            <a:rPr lang="en-GB" sz="1400" b="1" dirty="0">
              <a:solidFill>
                <a:srgbClr val="00B050"/>
              </a:solidFill>
              <a:latin typeface="Ink Free" panose="03080402000500000000" pitchFamily="66" charset="0"/>
            </a:rPr>
            <a:t>I can effectively create a melodramatic performance using stock characters, humour, exaggeration, voice </a:t>
          </a:r>
          <a:r>
            <a:rPr lang="en-GB" sz="1400" b="1">
              <a:solidFill>
                <a:srgbClr val="00B050"/>
              </a:solidFill>
              <a:latin typeface="Ink Free" panose="03080402000500000000" pitchFamily="66" charset="0"/>
            </a:rPr>
            <a:t>and sound. </a:t>
          </a:r>
          <a:endParaRPr lang="en-GB" sz="1400" b="1" dirty="0">
            <a:latin typeface="Ink Free" panose="03080402000500000000" pitchFamily="66" charset="0"/>
          </a:endParaRPr>
        </a:p>
      </dgm:t>
    </dgm:pt>
    <dgm:pt modelId="{2345C089-A9B5-4B8B-87DC-D4717E203945}" type="sibTrans" cxnId="{694929F3-0809-4697-A635-E4857B213C79}">
      <dgm:prSet/>
      <dgm:spPr/>
      <dgm:t>
        <a:bodyPr/>
        <a:lstStyle/>
        <a:p>
          <a:endParaRPr lang="en-GB"/>
        </a:p>
      </dgm:t>
    </dgm:pt>
    <dgm:pt modelId="{2040F1D3-E061-4739-A170-6B11339D3BAD}" type="parTrans" cxnId="{694929F3-0809-4697-A635-E4857B213C79}">
      <dgm:prSet/>
      <dgm:spPr/>
      <dgm:t>
        <a:bodyPr/>
        <a:lstStyle/>
        <a:p>
          <a:endParaRPr lang="en-GB"/>
        </a:p>
      </dgm:t>
    </dgm:pt>
    <dgm:pt modelId="{6C7F385F-3D09-443F-A0AB-E65919A098A8}">
      <dgm:prSet phldrT="[Text]" custT="1">
        <dgm:style>
          <a:lnRef idx="2">
            <a:schemeClr val="accent2"/>
          </a:lnRef>
          <a:fillRef idx="1">
            <a:schemeClr val="lt1"/>
          </a:fillRef>
          <a:effectRef idx="0">
            <a:schemeClr val="accent2"/>
          </a:effectRef>
          <a:fontRef idx="minor">
            <a:schemeClr val="dk1"/>
          </a:fontRef>
        </dgm:style>
      </dgm:prSet>
      <dgm:spPr>
        <a:ln w="38100">
          <a:solidFill>
            <a:schemeClr val="accent1"/>
          </a:solidFill>
        </a:ln>
      </dgm:spPr>
      <dgm:t>
        <a:bodyPr anchor="t"/>
        <a:lstStyle/>
        <a:p>
          <a:pPr algn="l"/>
          <a:r>
            <a:rPr lang="en-GB" sz="1400" b="1" dirty="0">
              <a:latin typeface="Ink Free" panose="03080402000500000000" pitchFamily="66" charset="0"/>
            </a:rPr>
            <a:t>Knowledge and Understanding.</a:t>
          </a:r>
        </a:p>
        <a:p>
          <a:pPr algn="l"/>
          <a:r>
            <a:rPr lang="en-GB" sz="1400" b="1" dirty="0">
              <a:solidFill>
                <a:srgbClr val="FF0000"/>
              </a:solidFill>
              <a:latin typeface="Ink Free" panose="03080402000500000000" pitchFamily="66" charset="0"/>
            </a:rPr>
            <a:t>I have basic understanding of new terminology</a:t>
          </a:r>
        </a:p>
        <a:p>
          <a:pPr algn="l"/>
          <a:r>
            <a:rPr lang="en-GB" sz="1400" b="1" dirty="0">
              <a:solidFill>
                <a:srgbClr val="FFFF00"/>
              </a:solidFill>
              <a:latin typeface="Ink Free" panose="03080402000500000000" pitchFamily="66" charset="0"/>
            </a:rPr>
            <a:t>I have a broader understanding of terminology</a:t>
          </a:r>
        </a:p>
        <a:p>
          <a:pPr algn="l"/>
          <a:r>
            <a:rPr lang="en-GB" sz="1400" b="1" dirty="0">
              <a:solidFill>
                <a:srgbClr val="FFC000"/>
              </a:solidFill>
              <a:latin typeface="Ink Free" panose="03080402000500000000" pitchFamily="66" charset="0"/>
            </a:rPr>
            <a:t>I have a deeper understanding of terminology</a:t>
          </a:r>
        </a:p>
        <a:p>
          <a:pPr algn="l"/>
          <a:r>
            <a:rPr lang="en-GB" sz="1400" b="1" dirty="0">
              <a:solidFill>
                <a:srgbClr val="00B0F0"/>
              </a:solidFill>
              <a:latin typeface="Ink Free" panose="03080402000500000000" pitchFamily="66" charset="0"/>
            </a:rPr>
            <a:t>I have a detailed understanding of new terminology</a:t>
          </a:r>
        </a:p>
        <a:p>
          <a:pPr algn="l"/>
          <a:r>
            <a:rPr lang="en-GB" sz="1400" b="1" dirty="0">
              <a:solidFill>
                <a:srgbClr val="00B050"/>
              </a:solidFill>
              <a:latin typeface="Ink Free" panose="03080402000500000000" pitchFamily="66" charset="0"/>
            </a:rPr>
            <a:t>I have a developed understanding of terminology and can explain differences</a:t>
          </a:r>
          <a:endParaRPr lang="en-GB" sz="1400" b="1" dirty="0">
            <a:latin typeface="Ink Free" panose="03080402000500000000" pitchFamily="66" charset="0"/>
          </a:endParaRPr>
        </a:p>
      </dgm:t>
    </dgm:pt>
    <dgm:pt modelId="{2400A6B0-CF3C-4E0B-926E-4A04D0416FAE}" type="parTrans" cxnId="{573B97EC-8EB5-4F9E-9949-66B9E95ABA8F}">
      <dgm:prSet/>
      <dgm:spPr/>
      <dgm:t>
        <a:bodyPr/>
        <a:lstStyle/>
        <a:p>
          <a:endParaRPr lang="en-GB"/>
        </a:p>
      </dgm:t>
    </dgm:pt>
    <dgm:pt modelId="{B7AF1C54-E979-495D-A4F2-E6ED788EC381}" type="sibTrans" cxnId="{573B97EC-8EB5-4F9E-9949-66B9E95ABA8F}">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3C17E512-A5D7-463D-B618-8D161FA01809}" type="pres">
      <dgm:prSet presAssocID="{6C7F385F-3D09-443F-A0AB-E65919A098A8}" presName="text" presStyleLbl="node1" presStyleIdx="0" presStyleCnt="3" custScaleX="714587" custScaleY="51609">
        <dgm:presLayoutVars>
          <dgm:bulletEnabled val="1"/>
        </dgm:presLayoutVars>
      </dgm:prSet>
      <dgm:spPr/>
    </dgm:pt>
    <dgm:pt modelId="{8E05D897-61AC-4344-A2C3-C47677776E03}" type="pres">
      <dgm:prSet presAssocID="{B7AF1C54-E979-495D-A4F2-E6ED788EC381}" presName="space" presStyleCnt="0"/>
      <dgm:spPr/>
    </dgm:pt>
    <dgm:pt modelId="{4A391992-1D39-41EE-898A-D092113ED043}" type="pres">
      <dgm:prSet presAssocID="{18FC90F7-43BA-48CD-A033-6CF1445E1B15}" presName="text" presStyleLbl="node1" presStyleIdx="1" presStyleCnt="3" custScaleX="714587" custScaleY="54029" custLinFactNeighborX="0" custLinFactNeighborY="8862">
        <dgm:presLayoutVars>
          <dgm:bulletEnabled val="1"/>
        </dgm:presLayoutVars>
      </dgm:prSet>
      <dgm:spPr/>
    </dgm:pt>
    <dgm:pt modelId="{5C7D82B8-6EF8-4AE5-926E-55861C5971B5}" type="pres">
      <dgm:prSet presAssocID="{4AD9D54F-7E0D-456C-8FBC-CCE2DA9803B3}" presName="space" presStyleCnt="0"/>
      <dgm:spPr/>
    </dgm:pt>
    <dgm:pt modelId="{A007BD2E-B432-4D1C-9122-ABE7EC8D3E32}" type="pres">
      <dgm:prSet presAssocID="{D6B5A32E-9A63-438E-A755-58D65FA152C4}" presName="text" presStyleLbl="node1" presStyleIdx="2" presStyleCnt="3" custScaleX="714587" custScaleY="78223" custLinFactNeighborX="0" custLinFactNeighborY="-8142">
        <dgm:presLayoutVars>
          <dgm:bulletEnabled val="1"/>
        </dgm:presLayoutVars>
      </dgm:prSet>
      <dgm:spPr/>
    </dgm:pt>
  </dgm:ptLst>
  <dgm:cxnLst>
    <dgm:cxn modelId="{6D491837-4095-422E-8843-1086224696A3}" type="presOf" srcId="{6C7F385F-3D09-443F-A0AB-E65919A098A8}" destId="{3C17E512-A5D7-463D-B618-8D161FA01809}" srcOrd="0" destOrd="0" presId="urn:diagrams.loki3.com/VaryingWidthList"/>
    <dgm:cxn modelId="{E921FF81-DD7C-4408-AD6A-621D2AB3483E}" type="presOf" srcId="{814303D1-91B5-4DD8-90E6-00AE72C4A5C5}" destId="{C8BEAD66-2628-4B43-9A6B-FF08F3444FAF}" srcOrd="0" destOrd="0" presId="urn:diagrams.loki3.com/VaryingWidthList"/>
    <dgm:cxn modelId="{7A5C8EA3-CD1E-4F76-8456-DDD2FC321DD9}" type="presOf" srcId="{18FC90F7-43BA-48CD-A033-6CF1445E1B15}" destId="{4A391992-1D39-41EE-898A-D092113ED043}"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7B0C63EC-9A30-4A77-8694-2BC0C5C3AC7A}" type="presOf" srcId="{D6B5A32E-9A63-438E-A755-58D65FA152C4}" destId="{A007BD2E-B432-4D1C-9122-ABE7EC8D3E32}" srcOrd="0" destOrd="0" presId="urn:diagrams.loki3.com/VaryingWidthList"/>
    <dgm:cxn modelId="{573B97EC-8EB5-4F9E-9949-66B9E95ABA8F}" srcId="{814303D1-91B5-4DD8-90E6-00AE72C4A5C5}" destId="{6C7F385F-3D09-443F-A0AB-E65919A098A8}" srcOrd="0" destOrd="0" parTransId="{2400A6B0-CF3C-4E0B-926E-4A04D0416FAE}" sibTransId="{B7AF1C54-E979-495D-A4F2-E6ED788EC381}"/>
    <dgm:cxn modelId="{694929F3-0809-4697-A635-E4857B213C79}" srcId="{814303D1-91B5-4DD8-90E6-00AE72C4A5C5}" destId="{D6B5A32E-9A63-438E-A755-58D65FA152C4}" srcOrd="2" destOrd="0" parTransId="{2040F1D3-E061-4739-A170-6B11339D3BAD}" sibTransId="{2345C089-A9B5-4B8B-87DC-D4717E203945}"/>
    <dgm:cxn modelId="{3742CA61-4A34-4B06-9241-CB0A0E85D1C6}" type="presParOf" srcId="{C8BEAD66-2628-4B43-9A6B-FF08F3444FAF}" destId="{3C17E512-A5D7-463D-B618-8D161FA01809}" srcOrd="0" destOrd="0" presId="urn:diagrams.loki3.com/VaryingWidthList"/>
    <dgm:cxn modelId="{8CA4998A-E51D-4E71-9E55-8298F8482627}" type="presParOf" srcId="{C8BEAD66-2628-4B43-9A6B-FF08F3444FAF}" destId="{8E05D897-61AC-4344-A2C3-C47677776E03}" srcOrd="1" destOrd="0" presId="urn:diagrams.loki3.com/VaryingWidthList"/>
    <dgm:cxn modelId="{178799A4-CB0D-4EF4-A9F7-A23199CA3589}" type="presParOf" srcId="{C8BEAD66-2628-4B43-9A6B-FF08F3444FAF}" destId="{4A391992-1D39-41EE-898A-D092113ED043}" srcOrd="2" destOrd="0" presId="urn:diagrams.loki3.com/VaryingWidthList"/>
    <dgm:cxn modelId="{63825D93-2CA7-426D-8554-2D7AFB28B8DD}" type="presParOf" srcId="{C8BEAD66-2628-4B43-9A6B-FF08F3444FAF}" destId="{5C7D82B8-6EF8-4AE5-926E-55861C5971B5}" srcOrd="3" destOrd="0" presId="urn:diagrams.loki3.com/VaryingWidthList"/>
    <dgm:cxn modelId="{1BD4FA22-5198-4F0B-94A9-E7B6A5D741CA}" type="presParOf" srcId="{C8BEAD66-2628-4B43-9A6B-FF08F3444FAF}" destId="{A007BD2E-B432-4D1C-9122-ABE7EC8D3E32}" srcOrd="4" destOrd="0" presId="urn:diagrams.loki3.com/VaryingWidth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FB8DC-5454-4771-B990-010C33358183}">
      <dsp:nvSpPr>
        <dsp:cNvPr id="0" name=""/>
        <dsp:cNvSpPr/>
      </dsp:nvSpPr>
      <dsp:spPr>
        <a:xfrm>
          <a:off x="0" y="0"/>
          <a:ext cx="3757827" cy="870751"/>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r>
            <a:rPr lang="en-GB" sz="1200" kern="1200" dirty="0"/>
            <a:t>Pupils will perform and present their work at the end of every lesson in the scheme. Evaluation and feedback is given verbally at the end of each performance. </a:t>
          </a:r>
        </a:p>
      </dsp:txBody>
      <dsp:txXfrm>
        <a:off x="0" y="0"/>
        <a:ext cx="3757827" cy="870751"/>
      </dsp:txXfrm>
    </dsp:sp>
    <dsp:sp modelId="{4A391992-1D39-41EE-898A-D092113ED043}">
      <dsp:nvSpPr>
        <dsp:cNvPr id="0" name=""/>
        <dsp:cNvSpPr/>
      </dsp:nvSpPr>
      <dsp:spPr>
        <a:xfrm>
          <a:off x="0" y="914310"/>
          <a:ext cx="3757827" cy="870751"/>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dirty="0"/>
            <a:t>Pupils will have the opportunity to choose a myth, fable or legend as their final assessment of the scheme. They will be encouraged to add sound effects and narration. </a:t>
          </a:r>
        </a:p>
      </dsp:txBody>
      <dsp:txXfrm>
        <a:off x="0" y="914310"/>
        <a:ext cx="3757827" cy="8707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9CD1B-5941-468D-A133-B60E96D5B54C}">
      <dsp:nvSpPr>
        <dsp:cNvPr id="0" name=""/>
        <dsp:cNvSpPr/>
      </dsp:nvSpPr>
      <dsp:spPr>
        <a:xfrm>
          <a:off x="0" y="2329209"/>
          <a:ext cx="4147602"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F14F9C-E5F9-4FB7-A080-9CF96D84CD66}">
      <dsp:nvSpPr>
        <dsp:cNvPr id="0" name=""/>
        <dsp:cNvSpPr/>
      </dsp:nvSpPr>
      <dsp:spPr>
        <a:xfrm>
          <a:off x="0" y="1859217"/>
          <a:ext cx="4147602"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609FDB-D64A-47ED-B9E8-FEAC23B2C3A6}">
      <dsp:nvSpPr>
        <dsp:cNvPr id="0" name=""/>
        <dsp:cNvSpPr/>
      </dsp:nvSpPr>
      <dsp:spPr>
        <a:xfrm>
          <a:off x="0" y="1389226"/>
          <a:ext cx="4147602"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87646E-5C92-40EF-9209-D53F794D31BA}">
      <dsp:nvSpPr>
        <dsp:cNvPr id="0" name=""/>
        <dsp:cNvSpPr/>
      </dsp:nvSpPr>
      <dsp:spPr>
        <a:xfrm>
          <a:off x="0" y="919235"/>
          <a:ext cx="4147602"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D5467F-4837-447C-8787-B91C9AEEC14E}">
      <dsp:nvSpPr>
        <dsp:cNvPr id="0" name=""/>
        <dsp:cNvSpPr/>
      </dsp:nvSpPr>
      <dsp:spPr>
        <a:xfrm>
          <a:off x="0" y="449244"/>
          <a:ext cx="4147602"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ECDC9C-B80C-4971-8452-24C843D1290B}">
      <dsp:nvSpPr>
        <dsp:cNvPr id="0" name=""/>
        <dsp:cNvSpPr/>
      </dsp:nvSpPr>
      <dsp:spPr>
        <a:xfrm>
          <a:off x="1078376" y="1633"/>
          <a:ext cx="3069225" cy="447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dirty="0"/>
            <a:t>Using</a:t>
          </a:r>
          <a:r>
            <a:rPr lang="en-GB" sz="1400" kern="1200" baseline="0" dirty="0"/>
            <a:t> the correct dialect that is appropriate to the tradition of Melodrama. </a:t>
          </a:r>
          <a:endParaRPr lang="en-GB" sz="1400" kern="1200" dirty="0"/>
        </a:p>
      </dsp:txBody>
      <dsp:txXfrm>
        <a:off x="1078376" y="1633"/>
        <a:ext cx="3069225" cy="447610"/>
      </dsp:txXfrm>
    </dsp:sp>
    <dsp:sp modelId="{47C47C67-97A9-4E02-8D22-9115C00A1B72}">
      <dsp:nvSpPr>
        <dsp:cNvPr id="0" name=""/>
        <dsp:cNvSpPr/>
      </dsp:nvSpPr>
      <dsp:spPr>
        <a:xfrm>
          <a:off x="0" y="1633"/>
          <a:ext cx="1078376" cy="447610"/>
        </a:xfrm>
        <a:prstGeom prst="round2SameRect">
          <a:avLst>
            <a:gd name="adj1" fmla="val 16670"/>
            <a:gd name="adj2" fmla="val 0"/>
          </a:avLst>
        </a:prstGeom>
        <a:solidFill>
          <a:srgbClr val="0099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dirty="0"/>
            <a:t>English</a:t>
          </a:r>
        </a:p>
      </dsp:txBody>
      <dsp:txXfrm>
        <a:off x="21854" y="23487"/>
        <a:ext cx="1034668" cy="425756"/>
      </dsp:txXfrm>
    </dsp:sp>
    <dsp:sp modelId="{FC5AACF1-F8B3-48A5-9F17-DFD4F5124191}">
      <dsp:nvSpPr>
        <dsp:cNvPr id="0" name=""/>
        <dsp:cNvSpPr/>
      </dsp:nvSpPr>
      <dsp:spPr>
        <a:xfrm>
          <a:off x="1078376" y="471625"/>
          <a:ext cx="3069225" cy="447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dirty="0"/>
            <a:t> </a:t>
          </a:r>
        </a:p>
      </dsp:txBody>
      <dsp:txXfrm>
        <a:off x="1078376" y="471625"/>
        <a:ext cx="3069225" cy="447610"/>
      </dsp:txXfrm>
    </dsp:sp>
    <dsp:sp modelId="{20E48F43-B081-4576-B77D-C98BEFE010AA}">
      <dsp:nvSpPr>
        <dsp:cNvPr id="0" name=""/>
        <dsp:cNvSpPr/>
      </dsp:nvSpPr>
      <dsp:spPr>
        <a:xfrm>
          <a:off x="0" y="471625"/>
          <a:ext cx="1078376" cy="447610"/>
        </a:xfrm>
        <a:prstGeom prst="round2SameRect">
          <a:avLst>
            <a:gd name="adj1" fmla="val 16670"/>
            <a:gd name="adj2" fmla="val 0"/>
          </a:avLst>
        </a:prstGeom>
        <a:solidFill>
          <a:srgbClr val="7030A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dirty="0"/>
            <a:t>Welsh</a:t>
          </a:r>
        </a:p>
      </dsp:txBody>
      <dsp:txXfrm>
        <a:off x="21854" y="493479"/>
        <a:ext cx="1034668" cy="425756"/>
      </dsp:txXfrm>
    </dsp:sp>
    <dsp:sp modelId="{0D0F3F31-C825-4795-BCBE-D677066585E8}">
      <dsp:nvSpPr>
        <dsp:cNvPr id="0" name=""/>
        <dsp:cNvSpPr/>
      </dsp:nvSpPr>
      <dsp:spPr>
        <a:xfrm>
          <a:off x="1078376" y="941616"/>
          <a:ext cx="3069225" cy="447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dirty="0"/>
            <a:t> Working collaboratively with peers. </a:t>
          </a:r>
        </a:p>
      </dsp:txBody>
      <dsp:txXfrm>
        <a:off x="1078376" y="941616"/>
        <a:ext cx="3069225" cy="447610"/>
      </dsp:txXfrm>
    </dsp:sp>
    <dsp:sp modelId="{0F661122-FF5C-41FD-8986-F2E25502D929}">
      <dsp:nvSpPr>
        <dsp:cNvPr id="0" name=""/>
        <dsp:cNvSpPr/>
      </dsp:nvSpPr>
      <dsp:spPr>
        <a:xfrm>
          <a:off x="0" y="941616"/>
          <a:ext cx="1078376" cy="447610"/>
        </a:xfrm>
        <a:prstGeom prst="round2SameRect">
          <a:avLst>
            <a:gd name="adj1" fmla="val 16670"/>
            <a:gd name="adj2" fmla="val 0"/>
          </a:avLst>
        </a:prstGeom>
        <a:solidFill>
          <a:srgbClr val="FF33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dirty="0"/>
            <a:t>Health and Wellbeing</a:t>
          </a:r>
        </a:p>
      </dsp:txBody>
      <dsp:txXfrm>
        <a:off x="21854" y="963470"/>
        <a:ext cx="1034668" cy="425756"/>
      </dsp:txXfrm>
    </dsp:sp>
    <dsp:sp modelId="{CDBE7ECF-F590-467D-B269-19ED3E4AF0C5}">
      <dsp:nvSpPr>
        <dsp:cNvPr id="0" name=""/>
        <dsp:cNvSpPr/>
      </dsp:nvSpPr>
      <dsp:spPr>
        <a:xfrm>
          <a:off x="1078376" y="1411607"/>
          <a:ext cx="3069225" cy="447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dirty="0"/>
            <a:t>Understanding traditions and history of film and theatre.  </a:t>
          </a:r>
        </a:p>
      </dsp:txBody>
      <dsp:txXfrm>
        <a:off x="1078376" y="1411607"/>
        <a:ext cx="3069225" cy="447610"/>
      </dsp:txXfrm>
    </dsp:sp>
    <dsp:sp modelId="{22BA5738-8198-414D-A6D5-D20E3D9E5F31}">
      <dsp:nvSpPr>
        <dsp:cNvPr id="0" name=""/>
        <dsp:cNvSpPr/>
      </dsp:nvSpPr>
      <dsp:spPr>
        <a:xfrm>
          <a:off x="0" y="1411607"/>
          <a:ext cx="1078376" cy="447610"/>
        </a:xfrm>
        <a:prstGeom prst="round2SameRect">
          <a:avLst>
            <a:gd name="adj1" fmla="val 16670"/>
            <a:gd name="adj2" fmla="val 0"/>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dirty="0"/>
            <a:t>Humanities</a:t>
          </a:r>
        </a:p>
      </dsp:txBody>
      <dsp:txXfrm>
        <a:off x="21854" y="1433461"/>
        <a:ext cx="1034668" cy="425756"/>
      </dsp:txXfrm>
    </dsp:sp>
    <dsp:sp modelId="{7B0FE066-775A-4625-8F94-A5E6F87DFCFF}">
      <dsp:nvSpPr>
        <dsp:cNvPr id="0" name=""/>
        <dsp:cNvSpPr/>
      </dsp:nvSpPr>
      <dsp:spPr>
        <a:xfrm>
          <a:off x="1078376" y="1881598"/>
          <a:ext cx="3069225" cy="447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dirty="0"/>
            <a:t>Performing and sharing work as a group to the rest of the class. </a:t>
          </a:r>
        </a:p>
      </dsp:txBody>
      <dsp:txXfrm>
        <a:off x="1078376" y="1881598"/>
        <a:ext cx="3069225" cy="447610"/>
      </dsp:txXfrm>
    </dsp:sp>
    <dsp:sp modelId="{1E9B5D5E-FC63-4918-B9D4-5C0D0210F2A5}">
      <dsp:nvSpPr>
        <dsp:cNvPr id="0" name=""/>
        <dsp:cNvSpPr/>
      </dsp:nvSpPr>
      <dsp:spPr>
        <a:xfrm>
          <a:off x="0" y="1881598"/>
          <a:ext cx="1078376" cy="447610"/>
        </a:xfrm>
        <a:prstGeom prst="round2SameRect">
          <a:avLst>
            <a:gd name="adj1" fmla="val 16670"/>
            <a:gd name="adj2" fmla="val 0"/>
          </a:avLst>
        </a:prstGeom>
        <a:solidFill>
          <a:srgbClr val="CC33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dirty="0"/>
            <a:t>Performing Arts</a:t>
          </a:r>
        </a:p>
      </dsp:txBody>
      <dsp:txXfrm>
        <a:off x="21854" y="1903452"/>
        <a:ext cx="1034668" cy="4257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7E512-A5D7-463D-B618-8D161FA01809}">
      <dsp:nvSpPr>
        <dsp:cNvPr id="0" name=""/>
        <dsp:cNvSpPr/>
      </dsp:nvSpPr>
      <dsp:spPr>
        <a:xfrm>
          <a:off x="0" y="4505"/>
          <a:ext cx="4615341" cy="1735341"/>
        </a:xfrm>
        <a:prstGeom prst="rect">
          <a:avLst/>
        </a:prstGeom>
        <a:solidFill>
          <a:schemeClr val="lt1"/>
        </a:solidFill>
        <a:ln w="38100" cap="flat" cmpd="sng" algn="ctr">
          <a:solidFill>
            <a:schemeClr val="accent1"/>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5560" tIns="35560" rIns="35560" bIns="35560" numCol="1" spcCol="1270" anchor="t" anchorCtr="0">
          <a:noAutofit/>
        </a:bodyPr>
        <a:lstStyle/>
        <a:p>
          <a:pPr marL="0" lvl="0" indent="0" algn="l" defTabSz="622300">
            <a:lnSpc>
              <a:spcPct val="90000"/>
            </a:lnSpc>
            <a:spcBef>
              <a:spcPct val="0"/>
            </a:spcBef>
            <a:spcAft>
              <a:spcPct val="35000"/>
            </a:spcAft>
            <a:buNone/>
          </a:pPr>
          <a:r>
            <a:rPr lang="en-GB" sz="1400" b="1" kern="1200" dirty="0">
              <a:latin typeface="Ink Free" panose="03080402000500000000" pitchFamily="66" charset="0"/>
            </a:rPr>
            <a:t>Knowledge and Understanding.</a:t>
          </a:r>
        </a:p>
        <a:p>
          <a:pPr marL="0" lvl="0" indent="0" algn="l" defTabSz="622300">
            <a:lnSpc>
              <a:spcPct val="90000"/>
            </a:lnSpc>
            <a:spcBef>
              <a:spcPct val="0"/>
            </a:spcBef>
            <a:spcAft>
              <a:spcPct val="35000"/>
            </a:spcAft>
            <a:buNone/>
          </a:pPr>
          <a:r>
            <a:rPr lang="en-GB" sz="1400" b="1" kern="1200" dirty="0">
              <a:solidFill>
                <a:srgbClr val="FF0000"/>
              </a:solidFill>
              <a:latin typeface="Ink Free" panose="03080402000500000000" pitchFamily="66" charset="0"/>
            </a:rPr>
            <a:t>I have basic understanding of new terminology</a:t>
          </a:r>
        </a:p>
        <a:p>
          <a:pPr marL="0" lvl="0" indent="0" algn="l" defTabSz="622300">
            <a:lnSpc>
              <a:spcPct val="90000"/>
            </a:lnSpc>
            <a:spcBef>
              <a:spcPct val="0"/>
            </a:spcBef>
            <a:spcAft>
              <a:spcPct val="35000"/>
            </a:spcAft>
            <a:buNone/>
          </a:pPr>
          <a:r>
            <a:rPr lang="en-GB" sz="1400" b="1" kern="1200" dirty="0">
              <a:solidFill>
                <a:srgbClr val="FFFF00"/>
              </a:solidFill>
              <a:latin typeface="Ink Free" panose="03080402000500000000" pitchFamily="66" charset="0"/>
            </a:rPr>
            <a:t>I have a broader understanding of terminology</a:t>
          </a:r>
        </a:p>
        <a:p>
          <a:pPr marL="0" lvl="0" indent="0" algn="l" defTabSz="622300">
            <a:lnSpc>
              <a:spcPct val="90000"/>
            </a:lnSpc>
            <a:spcBef>
              <a:spcPct val="0"/>
            </a:spcBef>
            <a:spcAft>
              <a:spcPct val="35000"/>
            </a:spcAft>
            <a:buNone/>
          </a:pPr>
          <a:r>
            <a:rPr lang="en-GB" sz="1400" b="1" kern="1200" dirty="0">
              <a:solidFill>
                <a:srgbClr val="FFC000"/>
              </a:solidFill>
              <a:latin typeface="Ink Free" panose="03080402000500000000" pitchFamily="66" charset="0"/>
            </a:rPr>
            <a:t>I have a deeper understanding of terminology</a:t>
          </a:r>
        </a:p>
        <a:p>
          <a:pPr marL="0" lvl="0" indent="0" algn="l" defTabSz="622300">
            <a:lnSpc>
              <a:spcPct val="90000"/>
            </a:lnSpc>
            <a:spcBef>
              <a:spcPct val="0"/>
            </a:spcBef>
            <a:spcAft>
              <a:spcPct val="35000"/>
            </a:spcAft>
            <a:buNone/>
          </a:pPr>
          <a:r>
            <a:rPr lang="en-GB" sz="1400" b="1" kern="1200" dirty="0">
              <a:solidFill>
                <a:srgbClr val="00B0F0"/>
              </a:solidFill>
              <a:latin typeface="Ink Free" panose="03080402000500000000" pitchFamily="66" charset="0"/>
            </a:rPr>
            <a:t>I have a detailed understanding of new terminology</a:t>
          </a:r>
        </a:p>
        <a:p>
          <a:pPr marL="0" lvl="0" indent="0" algn="l" defTabSz="622300">
            <a:lnSpc>
              <a:spcPct val="90000"/>
            </a:lnSpc>
            <a:spcBef>
              <a:spcPct val="0"/>
            </a:spcBef>
            <a:spcAft>
              <a:spcPct val="35000"/>
            </a:spcAft>
            <a:buNone/>
          </a:pPr>
          <a:r>
            <a:rPr lang="en-GB" sz="1400" b="1" kern="1200" dirty="0">
              <a:solidFill>
                <a:srgbClr val="00B050"/>
              </a:solidFill>
              <a:latin typeface="Ink Free" panose="03080402000500000000" pitchFamily="66" charset="0"/>
            </a:rPr>
            <a:t>I have a developed understanding of terminology and can explain differences</a:t>
          </a:r>
          <a:endParaRPr lang="en-GB" sz="1400" b="1" kern="1200" dirty="0">
            <a:latin typeface="Ink Free" panose="03080402000500000000" pitchFamily="66" charset="0"/>
          </a:endParaRPr>
        </a:p>
      </dsp:txBody>
      <dsp:txXfrm>
        <a:off x="0" y="4505"/>
        <a:ext cx="4615341" cy="1735341"/>
      </dsp:txXfrm>
    </dsp:sp>
    <dsp:sp modelId="{4A391992-1D39-41EE-898A-D092113ED043}">
      <dsp:nvSpPr>
        <dsp:cNvPr id="0" name=""/>
        <dsp:cNvSpPr/>
      </dsp:nvSpPr>
      <dsp:spPr>
        <a:xfrm>
          <a:off x="0" y="1922870"/>
          <a:ext cx="4615341" cy="1816713"/>
        </a:xfrm>
        <a:prstGeom prst="rect">
          <a:avLst/>
        </a:prstGeom>
        <a:solidFill>
          <a:schemeClr val="lt1"/>
        </a:solidFill>
        <a:ln w="381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t" anchorCtr="0">
          <a:noAutofit/>
        </a:bodyPr>
        <a:lstStyle/>
        <a:p>
          <a:pPr marL="0" lvl="0" indent="0" algn="l" defTabSz="622300">
            <a:lnSpc>
              <a:spcPct val="90000"/>
            </a:lnSpc>
            <a:spcBef>
              <a:spcPct val="0"/>
            </a:spcBef>
            <a:spcAft>
              <a:spcPct val="35000"/>
            </a:spcAft>
            <a:buNone/>
          </a:pPr>
          <a:r>
            <a:rPr lang="en-GB" sz="1400" b="1" kern="1200" dirty="0">
              <a:latin typeface="Ink Free" panose="03080402000500000000" pitchFamily="66" charset="0"/>
            </a:rPr>
            <a:t>Independent learning.</a:t>
          </a:r>
        </a:p>
        <a:p>
          <a:pPr marL="0" lvl="0" indent="0" algn="l" defTabSz="622300">
            <a:lnSpc>
              <a:spcPct val="90000"/>
            </a:lnSpc>
            <a:spcBef>
              <a:spcPct val="0"/>
            </a:spcBef>
            <a:spcAft>
              <a:spcPct val="35000"/>
            </a:spcAft>
            <a:buNone/>
          </a:pPr>
          <a:r>
            <a:rPr lang="en-GB" sz="1400" b="1" kern="1200" dirty="0">
              <a:solidFill>
                <a:srgbClr val="FF0000"/>
              </a:solidFill>
              <a:latin typeface="Ink Free" panose="03080402000500000000" pitchFamily="66" charset="0"/>
            </a:rPr>
            <a:t>I can work as part of a small group</a:t>
          </a:r>
        </a:p>
        <a:p>
          <a:pPr marL="0" lvl="0" indent="0" algn="l" defTabSz="622300">
            <a:lnSpc>
              <a:spcPct val="90000"/>
            </a:lnSpc>
            <a:spcBef>
              <a:spcPct val="0"/>
            </a:spcBef>
            <a:spcAft>
              <a:spcPct val="35000"/>
            </a:spcAft>
            <a:buNone/>
          </a:pPr>
          <a:r>
            <a:rPr lang="en-GB" sz="1400" b="1" kern="1200" dirty="0">
              <a:solidFill>
                <a:srgbClr val="FFFF00"/>
              </a:solidFill>
              <a:latin typeface="Ink Free" panose="03080402000500000000" pitchFamily="66" charset="0"/>
            </a:rPr>
            <a:t>I can work collaboratively as part of a group</a:t>
          </a:r>
        </a:p>
        <a:p>
          <a:pPr marL="0" lvl="0" indent="0" algn="l" defTabSz="622300">
            <a:lnSpc>
              <a:spcPct val="90000"/>
            </a:lnSpc>
            <a:spcBef>
              <a:spcPct val="0"/>
            </a:spcBef>
            <a:spcAft>
              <a:spcPct val="35000"/>
            </a:spcAft>
            <a:buNone/>
          </a:pPr>
          <a:r>
            <a:rPr lang="en-GB" sz="1400" b="1" kern="1200" dirty="0">
              <a:solidFill>
                <a:srgbClr val="FFC000"/>
              </a:solidFill>
              <a:latin typeface="Ink Free" panose="03080402000500000000" pitchFamily="66" charset="0"/>
            </a:rPr>
            <a:t>I can offer suggestion as part of a group</a:t>
          </a:r>
        </a:p>
        <a:p>
          <a:pPr marL="0" lvl="0" indent="0" algn="l" defTabSz="622300">
            <a:lnSpc>
              <a:spcPct val="90000"/>
            </a:lnSpc>
            <a:spcBef>
              <a:spcPct val="0"/>
            </a:spcBef>
            <a:spcAft>
              <a:spcPct val="35000"/>
            </a:spcAft>
            <a:buNone/>
          </a:pPr>
          <a:r>
            <a:rPr lang="en-GB" sz="1400" b="1" kern="1200" dirty="0">
              <a:solidFill>
                <a:srgbClr val="00B0F0"/>
              </a:solidFill>
              <a:latin typeface="Ink Free" panose="03080402000500000000" pitchFamily="66" charset="0"/>
            </a:rPr>
            <a:t>I can discuss my ideas as part of a group</a:t>
          </a:r>
        </a:p>
        <a:p>
          <a:pPr marL="0" lvl="0" indent="0" algn="l" defTabSz="622300">
            <a:lnSpc>
              <a:spcPct val="90000"/>
            </a:lnSpc>
            <a:spcBef>
              <a:spcPct val="0"/>
            </a:spcBef>
            <a:spcAft>
              <a:spcPct val="35000"/>
            </a:spcAft>
            <a:buNone/>
          </a:pPr>
          <a:r>
            <a:rPr lang="en-GB" sz="1400" b="1" kern="1200" dirty="0">
              <a:solidFill>
                <a:srgbClr val="00B050"/>
              </a:solidFill>
              <a:latin typeface="Ink Free" panose="03080402000500000000" pitchFamily="66" charset="0"/>
            </a:rPr>
            <a:t>I can demonstrate leadership skills within a group. </a:t>
          </a:r>
          <a:endParaRPr lang="en-GB" sz="1200" kern="1200" dirty="0"/>
        </a:p>
      </dsp:txBody>
      <dsp:txXfrm>
        <a:off x="0" y="1922870"/>
        <a:ext cx="4615341" cy="1816713"/>
      </dsp:txXfrm>
    </dsp:sp>
    <dsp:sp modelId="{A007BD2E-B432-4D1C-9122-ABE7EC8D3E32}">
      <dsp:nvSpPr>
        <dsp:cNvPr id="0" name=""/>
        <dsp:cNvSpPr/>
      </dsp:nvSpPr>
      <dsp:spPr>
        <a:xfrm>
          <a:off x="0" y="3879120"/>
          <a:ext cx="4615341" cy="2630231"/>
        </a:xfrm>
        <a:prstGeom prst="rect">
          <a:avLst/>
        </a:prstGeom>
        <a:solidFill>
          <a:schemeClr val="lt1"/>
        </a:solidFill>
        <a:ln w="38100" cap="flat" cmpd="sng" algn="ctr">
          <a:solidFill>
            <a:schemeClr val="accent1"/>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5560" tIns="35560" rIns="35560" bIns="35560" numCol="1" spcCol="1270" anchor="t" anchorCtr="0">
          <a:noAutofit/>
        </a:bodyPr>
        <a:lstStyle/>
        <a:p>
          <a:pPr marL="0" lvl="0" indent="0" algn="l" defTabSz="622300">
            <a:lnSpc>
              <a:spcPct val="90000"/>
            </a:lnSpc>
            <a:spcBef>
              <a:spcPct val="0"/>
            </a:spcBef>
            <a:spcAft>
              <a:spcPct val="35000"/>
            </a:spcAft>
            <a:buNone/>
          </a:pPr>
          <a:r>
            <a:rPr lang="en-GB" sz="1400" b="1" kern="1200" dirty="0">
              <a:latin typeface="Ink Free" panose="03080402000500000000" pitchFamily="66" charset="0"/>
            </a:rPr>
            <a:t>Subject Specific Skills</a:t>
          </a:r>
        </a:p>
        <a:p>
          <a:pPr marL="0" lvl="0" indent="0" algn="l" defTabSz="622300">
            <a:lnSpc>
              <a:spcPct val="90000"/>
            </a:lnSpc>
            <a:spcBef>
              <a:spcPct val="0"/>
            </a:spcBef>
            <a:spcAft>
              <a:spcPct val="35000"/>
            </a:spcAft>
            <a:buNone/>
          </a:pPr>
          <a:r>
            <a:rPr lang="en-GB" sz="1400" b="1" kern="1200" dirty="0">
              <a:solidFill>
                <a:srgbClr val="FF0000"/>
              </a:solidFill>
              <a:latin typeface="Ink Free" panose="03080402000500000000" pitchFamily="66" charset="0"/>
            </a:rPr>
            <a:t>I can create a simple stock character. </a:t>
          </a:r>
        </a:p>
        <a:p>
          <a:pPr marL="0" lvl="0" indent="0" algn="l" defTabSz="622300">
            <a:lnSpc>
              <a:spcPct val="90000"/>
            </a:lnSpc>
            <a:spcBef>
              <a:spcPct val="0"/>
            </a:spcBef>
            <a:spcAft>
              <a:spcPct val="35000"/>
            </a:spcAft>
            <a:buNone/>
          </a:pPr>
          <a:r>
            <a:rPr lang="en-GB" sz="1400" b="1" kern="1200" dirty="0">
              <a:solidFill>
                <a:srgbClr val="FFFF00"/>
              </a:solidFill>
              <a:latin typeface="Ink Free" panose="03080402000500000000" pitchFamily="66" charset="0"/>
            </a:rPr>
            <a:t>I can create a simple stock character adding accent to my voice. </a:t>
          </a:r>
        </a:p>
        <a:p>
          <a:pPr marL="0" lvl="0" indent="0" algn="l" defTabSz="622300">
            <a:lnSpc>
              <a:spcPct val="90000"/>
            </a:lnSpc>
            <a:spcBef>
              <a:spcPct val="0"/>
            </a:spcBef>
            <a:spcAft>
              <a:spcPct val="35000"/>
            </a:spcAft>
            <a:buNone/>
          </a:pPr>
          <a:r>
            <a:rPr lang="en-GB" sz="1400" b="1" kern="1200" dirty="0">
              <a:solidFill>
                <a:srgbClr val="FFC000"/>
              </a:solidFill>
              <a:latin typeface="Ink Free" panose="03080402000500000000" pitchFamily="66" charset="0"/>
            </a:rPr>
            <a:t>I can create a stock character and add exaggeration to my performance. </a:t>
          </a:r>
        </a:p>
        <a:p>
          <a:pPr marL="0" lvl="0" indent="0" algn="l" defTabSz="622300">
            <a:lnSpc>
              <a:spcPct val="90000"/>
            </a:lnSpc>
            <a:spcBef>
              <a:spcPct val="0"/>
            </a:spcBef>
            <a:spcAft>
              <a:spcPct val="35000"/>
            </a:spcAft>
            <a:buNone/>
          </a:pPr>
          <a:r>
            <a:rPr lang="en-GB" sz="1400" b="1" kern="1200" dirty="0">
              <a:solidFill>
                <a:srgbClr val="00B0F0"/>
              </a:solidFill>
              <a:latin typeface="Ink Free" panose="03080402000500000000" pitchFamily="66" charset="0"/>
            </a:rPr>
            <a:t>I can portray a stock character with exaggeration, voice and humour. </a:t>
          </a:r>
        </a:p>
        <a:p>
          <a:pPr marL="0" lvl="0" indent="0" algn="l" defTabSz="622300">
            <a:lnSpc>
              <a:spcPct val="90000"/>
            </a:lnSpc>
            <a:spcBef>
              <a:spcPct val="0"/>
            </a:spcBef>
            <a:spcAft>
              <a:spcPct val="35000"/>
            </a:spcAft>
            <a:buNone/>
          </a:pPr>
          <a:r>
            <a:rPr lang="en-GB" sz="1400" b="1" kern="1200" dirty="0">
              <a:solidFill>
                <a:srgbClr val="00B050"/>
              </a:solidFill>
              <a:latin typeface="Ink Free" panose="03080402000500000000" pitchFamily="66" charset="0"/>
            </a:rPr>
            <a:t>I can effectively create a melodramatic performance using stock characters, humour, exaggeration, voice </a:t>
          </a:r>
          <a:r>
            <a:rPr lang="en-GB" sz="1400" b="1" kern="1200">
              <a:solidFill>
                <a:srgbClr val="00B050"/>
              </a:solidFill>
              <a:latin typeface="Ink Free" panose="03080402000500000000" pitchFamily="66" charset="0"/>
            </a:rPr>
            <a:t>and sound. </a:t>
          </a:r>
          <a:endParaRPr lang="en-GB" sz="1400" b="1" kern="1200" dirty="0">
            <a:latin typeface="Ink Free" panose="03080402000500000000" pitchFamily="66" charset="0"/>
          </a:endParaRPr>
        </a:p>
      </dsp:txBody>
      <dsp:txXfrm>
        <a:off x="0" y="3879120"/>
        <a:ext cx="4615341" cy="2630231"/>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F14812-C831-4D48-95A4-BD0ABD04584D}" type="datetimeFigureOut">
              <a:rPr lang="en-GB" smtClean="0"/>
              <a:t>10/10/2025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3420D4-9840-4777-8F1C-E045E0343BFB}" type="slidenum">
              <a:rPr lang="en-GB" smtClean="0"/>
              <a:t>‹#›</a:t>
            </a:fld>
            <a:endParaRPr lang="en-GB"/>
          </a:p>
        </p:txBody>
      </p:sp>
    </p:spTree>
    <p:extLst>
      <p:ext uri="{BB962C8B-B14F-4D97-AF65-F5344CB8AC3E}">
        <p14:creationId xmlns:p14="http://schemas.microsoft.com/office/powerpoint/2010/main" val="3594278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F14812-C831-4D48-95A4-BD0ABD04584D}" type="datetimeFigureOut">
              <a:rPr lang="en-GB" smtClean="0"/>
              <a:t>10/10/2025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3420D4-9840-4777-8F1C-E045E0343BFB}" type="slidenum">
              <a:rPr lang="en-GB" smtClean="0"/>
              <a:t>‹#›</a:t>
            </a:fld>
            <a:endParaRPr lang="en-GB"/>
          </a:p>
        </p:txBody>
      </p:sp>
    </p:spTree>
    <p:extLst>
      <p:ext uri="{BB962C8B-B14F-4D97-AF65-F5344CB8AC3E}">
        <p14:creationId xmlns:p14="http://schemas.microsoft.com/office/powerpoint/2010/main" val="941973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F14812-C831-4D48-95A4-BD0ABD04584D}" type="datetimeFigureOut">
              <a:rPr lang="en-GB" smtClean="0"/>
              <a:t>10/10/2025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3420D4-9840-4777-8F1C-E045E0343BFB}" type="slidenum">
              <a:rPr lang="en-GB" smtClean="0"/>
              <a:t>‹#›</a:t>
            </a:fld>
            <a:endParaRPr lang="en-GB"/>
          </a:p>
        </p:txBody>
      </p:sp>
    </p:spTree>
    <p:extLst>
      <p:ext uri="{BB962C8B-B14F-4D97-AF65-F5344CB8AC3E}">
        <p14:creationId xmlns:p14="http://schemas.microsoft.com/office/powerpoint/2010/main" val="300692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F14812-C831-4D48-95A4-BD0ABD04584D}" type="datetimeFigureOut">
              <a:rPr lang="en-GB" smtClean="0"/>
              <a:t>10/10/2025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3420D4-9840-4777-8F1C-E045E0343BFB}" type="slidenum">
              <a:rPr lang="en-GB" smtClean="0"/>
              <a:t>‹#›</a:t>
            </a:fld>
            <a:endParaRPr lang="en-GB"/>
          </a:p>
        </p:txBody>
      </p:sp>
    </p:spTree>
    <p:extLst>
      <p:ext uri="{BB962C8B-B14F-4D97-AF65-F5344CB8AC3E}">
        <p14:creationId xmlns:p14="http://schemas.microsoft.com/office/powerpoint/2010/main" val="1700491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F14812-C831-4D48-95A4-BD0ABD04584D}" type="datetimeFigureOut">
              <a:rPr lang="en-GB" smtClean="0"/>
              <a:t>10/10/2025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3420D4-9840-4777-8F1C-E045E0343BFB}" type="slidenum">
              <a:rPr lang="en-GB" smtClean="0"/>
              <a:t>‹#›</a:t>
            </a:fld>
            <a:endParaRPr lang="en-GB"/>
          </a:p>
        </p:txBody>
      </p:sp>
    </p:spTree>
    <p:extLst>
      <p:ext uri="{BB962C8B-B14F-4D97-AF65-F5344CB8AC3E}">
        <p14:creationId xmlns:p14="http://schemas.microsoft.com/office/powerpoint/2010/main" val="4294520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F14812-C831-4D48-95A4-BD0ABD04584D}" type="datetimeFigureOut">
              <a:rPr lang="en-GB" smtClean="0"/>
              <a:t>10/10/2025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3420D4-9840-4777-8F1C-E045E0343BFB}" type="slidenum">
              <a:rPr lang="en-GB" smtClean="0"/>
              <a:t>‹#›</a:t>
            </a:fld>
            <a:endParaRPr lang="en-GB"/>
          </a:p>
        </p:txBody>
      </p:sp>
    </p:spTree>
    <p:extLst>
      <p:ext uri="{BB962C8B-B14F-4D97-AF65-F5344CB8AC3E}">
        <p14:creationId xmlns:p14="http://schemas.microsoft.com/office/powerpoint/2010/main" val="281541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F14812-C831-4D48-95A4-BD0ABD04584D}" type="datetimeFigureOut">
              <a:rPr lang="en-GB" smtClean="0"/>
              <a:t>10/10/2025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43420D4-9840-4777-8F1C-E045E0343BFB}" type="slidenum">
              <a:rPr lang="en-GB" smtClean="0"/>
              <a:t>‹#›</a:t>
            </a:fld>
            <a:endParaRPr lang="en-GB"/>
          </a:p>
        </p:txBody>
      </p:sp>
    </p:spTree>
    <p:extLst>
      <p:ext uri="{BB962C8B-B14F-4D97-AF65-F5344CB8AC3E}">
        <p14:creationId xmlns:p14="http://schemas.microsoft.com/office/powerpoint/2010/main" val="442676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F14812-C831-4D48-95A4-BD0ABD04584D}" type="datetimeFigureOut">
              <a:rPr lang="en-GB" smtClean="0"/>
              <a:t>10/10/2025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43420D4-9840-4777-8F1C-E045E0343BFB}" type="slidenum">
              <a:rPr lang="en-GB" smtClean="0"/>
              <a:t>‹#›</a:t>
            </a:fld>
            <a:endParaRPr lang="en-GB"/>
          </a:p>
        </p:txBody>
      </p:sp>
    </p:spTree>
    <p:extLst>
      <p:ext uri="{BB962C8B-B14F-4D97-AF65-F5344CB8AC3E}">
        <p14:creationId xmlns:p14="http://schemas.microsoft.com/office/powerpoint/2010/main" val="3883640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14812-C831-4D48-95A4-BD0ABD04584D}" type="datetimeFigureOut">
              <a:rPr lang="en-GB" smtClean="0"/>
              <a:t>10/10/2025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43420D4-9840-4777-8F1C-E045E0343BFB}" type="slidenum">
              <a:rPr lang="en-GB" smtClean="0"/>
              <a:t>‹#›</a:t>
            </a:fld>
            <a:endParaRPr lang="en-GB"/>
          </a:p>
        </p:txBody>
      </p:sp>
    </p:spTree>
    <p:extLst>
      <p:ext uri="{BB962C8B-B14F-4D97-AF65-F5344CB8AC3E}">
        <p14:creationId xmlns:p14="http://schemas.microsoft.com/office/powerpoint/2010/main" val="3126816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Edit Master text styles</a:t>
            </a:r>
          </a:p>
        </p:txBody>
      </p:sp>
      <p:sp>
        <p:nvSpPr>
          <p:cNvPr id="5" name="Date Placeholder 4"/>
          <p:cNvSpPr>
            <a:spLocks noGrp="1"/>
          </p:cNvSpPr>
          <p:nvPr>
            <p:ph type="dt" sz="half" idx="10"/>
          </p:nvPr>
        </p:nvSpPr>
        <p:spPr/>
        <p:txBody>
          <a:bodyPr/>
          <a:lstStyle/>
          <a:p>
            <a:fld id="{CCF14812-C831-4D48-95A4-BD0ABD04584D}" type="datetimeFigureOut">
              <a:rPr lang="en-GB" smtClean="0"/>
              <a:t>10/10/2025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3420D4-9840-4777-8F1C-E045E0343BFB}" type="slidenum">
              <a:rPr lang="en-GB" smtClean="0"/>
              <a:t>‹#›</a:t>
            </a:fld>
            <a:endParaRPr lang="en-GB"/>
          </a:p>
        </p:txBody>
      </p:sp>
    </p:spTree>
    <p:extLst>
      <p:ext uri="{BB962C8B-B14F-4D97-AF65-F5344CB8AC3E}">
        <p14:creationId xmlns:p14="http://schemas.microsoft.com/office/powerpoint/2010/main" val="1271371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Edit Master text styles</a:t>
            </a:r>
          </a:p>
        </p:txBody>
      </p:sp>
      <p:sp>
        <p:nvSpPr>
          <p:cNvPr id="5" name="Date Placeholder 4"/>
          <p:cNvSpPr>
            <a:spLocks noGrp="1"/>
          </p:cNvSpPr>
          <p:nvPr>
            <p:ph type="dt" sz="half" idx="10"/>
          </p:nvPr>
        </p:nvSpPr>
        <p:spPr/>
        <p:txBody>
          <a:bodyPr/>
          <a:lstStyle/>
          <a:p>
            <a:fld id="{CCF14812-C831-4D48-95A4-BD0ABD04584D}" type="datetimeFigureOut">
              <a:rPr lang="en-GB" smtClean="0"/>
              <a:t>10/10/2025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3420D4-9840-4777-8F1C-E045E0343BFB}" type="slidenum">
              <a:rPr lang="en-GB" smtClean="0"/>
              <a:t>‹#›</a:t>
            </a:fld>
            <a:endParaRPr lang="en-GB"/>
          </a:p>
        </p:txBody>
      </p:sp>
    </p:spTree>
    <p:extLst>
      <p:ext uri="{BB962C8B-B14F-4D97-AF65-F5344CB8AC3E}">
        <p14:creationId xmlns:p14="http://schemas.microsoft.com/office/powerpoint/2010/main" val="2167461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CCF14812-C831-4D48-95A4-BD0ABD04584D}" type="datetimeFigureOut">
              <a:rPr lang="en-GB" smtClean="0"/>
              <a:t>10/10/2025</a:t>
            </a:fld>
            <a:endParaRPr lang="en-GB"/>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343420D4-9840-4777-8F1C-E045E0343BFB}" type="slidenum">
              <a:rPr lang="en-GB" smtClean="0"/>
              <a:t>‹#›</a:t>
            </a:fld>
            <a:endParaRPr lang="en-GB"/>
          </a:p>
        </p:txBody>
      </p:sp>
    </p:spTree>
    <p:extLst>
      <p:ext uri="{BB962C8B-B14F-4D97-AF65-F5344CB8AC3E}">
        <p14:creationId xmlns:p14="http://schemas.microsoft.com/office/powerpoint/2010/main" val="145922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5.png"/><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image" Target="../media/image1.png"/><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4A21B03C-5165-46F4-B2EE-D401232930A3}"/>
              </a:ext>
            </a:extLst>
          </p:cNvPr>
          <p:cNvSpPr/>
          <p:nvPr/>
        </p:nvSpPr>
        <p:spPr>
          <a:xfrm>
            <a:off x="261317" y="1313349"/>
            <a:ext cx="1394670" cy="1471009"/>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sp>
      <p:pic>
        <p:nvPicPr>
          <p:cNvPr id="5" name="Picture 4">
            <a:extLst>
              <a:ext uri="{FF2B5EF4-FFF2-40B4-BE49-F238E27FC236}">
                <a16:creationId xmlns:a16="http://schemas.microsoft.com/office/drawing/2014/main" id="{485CCA9C-D3DB-42CE-96A5-1D49B5775F73}"/>
              </a:ext>
            </a:extLst>
          </p:cNvPr>
          <p:cNvPicPr>
            <a:picLocks noChangeAspect="1"/>
          </p:cNvPicPr>
          <p:nvPr/>
        </p:nvPicPr>
        <p:blipFill>
          <a:blip r:embed="rId3"/>
          <a:stretch>
            <a:fillRect/>
          </a:stretch>
        </p:blipFill>
        <p:spPr>
          <a:xfrm>
            <a:off x="2160316" y="1593246"/>
            <a:ext cx="10642165" cy="6087944"/>
          </a:xfrm>
          <a:prstGeom prst="rect">
            <a:avLst/>
          </a:prstGeom>
        </p:spPr>
      </p:pic>
    </p:spTree>
    <p:extLst>
      <p:ext uri="{BB962C8B-B14F-4D97-AF65-F5344CB8AC3E}">
        <p14:creationId xmlns:p14="http://schemas.microsoft.com/office/powerpoint/2010/main" val="964204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4A21B03C-5165-46F4-B2EE-D401232930A3}"/>
              </a:ext>
            </a:extLst>
          </p:cNvPr>
          <p:cNvSpPr/>
          <p:nvPr/>
        </p:nvSpPr>
        <p:spPr>
          <a:xfrm>
            <a:off x="252508" y="1323468"/>
            <a:ext cx="1371600" cy="1304925"/>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sp>
      <p:sp>
        <p:nvSpPr>
          <p:cNvPr id="3" name="TextBox 2">
            <a:extLst>
              <a:ext uri="{FF2B5EF4-FFF2-40B4-BE49-F238E27FC236}">
                <a16:creationId xmlns:a16="http://schemas.microsoft.com/office/drawing/2014/main" id="{6D713FF7-4EA8-44DB-BCE8-907016EE52C7}"/>
              </a:ext>
            </a:extLst>
          </p:cNvPr>
          <p:cNvSpPr txBox="1"/>
          <p:nvPr/>
        </p:nvSpPr>
        <p:spPr>
          <a:xfrm>
            <a:off x="2052638" y="1558105"/>
            <a:ext cx="6781800" cy="835652"/>
          </a:xfrm>
          <a:prstGeom prst="rect">
            <a:avLst/>
          </a:prstGeom>
          <a:noFill/>
        </p:spPr>
        <p:txBody>
          <a:bodyPr wrap="square" rtlCol="0">
            <a:spAutoFit/>
          </a:bodyPr>
          <a:lstStyle>
            <a:defPPr>
              <a:defRPr lang="en-US"/>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a:lstStyle>
          <a:p>
            <a:r>
              <a:rPr lang="en-GB" sz="2400" b="1" dirty="0">
                <a:solidFill>
                  <a:srgbClr val="002060"/>
                </a:solidFill>
                <a:latin typeface="Ink Free"/>
              </a:rPr>
              <a:t>Lower School Plan</a:t>
            </a:r>
          </a:p>
          <a:p>
            <a:r>
              <a:rPr lang="en-GB" sz="2400" b="1" dirty="0">
                <a:solidFill>
                  <a:srgbClr val="002060"/>
                </a:solidFill>
                <a:latin typeface="Ink Free"/>
              </a:rPr>
              <a:t>Subject: Drama		CWRE Progression</a:t>
            </a:r>
            <a:endParaRPr lang="en-GB" sz="1350" b="1" dirty="0">
              <a:solidFill>
                <a:srgbClr val="002060"/>
              </a:solidFill>
              <a:latin typeface="Ink Free"/>
            </a:endParaRPr>
          </a:p>
        </p:txBody>
      </p:sp>
      <p:graphicFrame>
        <p:nvGraphicFramePr>
          <p:cNvPr id="4" name="Table 3">
            <a:extLst>
              <a:ext uri="{FF2B5EF4-FFF2-40B4-BE49-F238E27FC236}">
                <a16:creationId xmlns:a16="http://schemas.microsoft.com/office/drawing/2014/main" id="{B06EDEC8-7F1F-41E8-AF50-403D9E3EDB33}"/>
              </a:ext>
            </a:extLst>
          </p:cNvPr>
          <p:cNvGraphicFramePr>
            <a:graphicFrameLocks noGrp="1"/>
          </p:cNvGraphicFramePr>
          <p:nvPr/>
        </p:nvGraphicFramePr>
        <p:xfrm>
          <a:off x="2052638" y="2990849"/>
          <a:ext cx="9408162" cy="4819650"/>
        </p:xfrm>
        <a:graphic>
          <a:graphicData uri="http://schemas.openxmlformats.org/drawingml/2006/table">
            <a:tbl>
              <a:tblPr firstRow="1" bandRow="1">
                <a:tableStyleId>{5C22544A-7EE6-4342-B048-85BDC9FD1C3A}</a:tableStyleId>
              </a:tblPr>
              <a:tblGrid>
                <a:gridCol w="1204020">
                  <a:extLst>
                    <a:ext uri="{9D8B030D-6E8A-4147-A177-3AD203B41FA5}">
                      <a16:colId xmlns:a16="http://schemas.microsoft.com/office/drawing/2014/main" val="4255388034"/>
                    </a:ext>
                  </a:extLst>
                </a:gridCol>
                <a:gridCol w="2870050">
                  <a:extLst>
                    <a:ext uri="{9D8B030D-6E8A-4147-A177-3AD203B41FA5}">
                      <a16:colId xmlns:a16="http://schemas.microsoft.com/office/drawing/2014/main" val="737985667"/>
                    </a:ext>
                  </a:extLst>
                </a:gridCol>
                <a:gridCol w="2982051">
                  <a:extLst>
                    <a:ext uri="{9D8B030D-6E8A-4147-A177-3AD203B41FA5}">
                      <a16:colId xmlns:a16="http://schemas.microsoft.com/office/drawing/2014/main" val="1945210272"/>
                    </a:ext>
                  </a:extLst>
                </a:gridCol>
                <a:gridCol w="2352041">
                  <a:extLst>
                    <a:ext uri="{9D8B030D-6E8A-4147-A177-3AD203B41FA5}">
                      <a16:colId xmlns:a16="http://schemas.microsoft.com/office/drawing/2014/main" val="2569708753"/>
                    </a:ext>
                  </a:extLst>
                </a:gridCol>
              </a:tblGrid>
              <a:tr h="361950">
                <a:tc>
                  <a:txBody>
                    <a:bodyPr/>
                    <a:lstStyle/>
                    <a:p>
                      <a:r>
                        <a:rPr lang="en-GB" sz="1400" dirty="0">
                          <a:latin typeface="Ink Free" panose="03080402000500000000" pitchFamily="66" charset="0"/>
                        </a:rPr>
                        <a:t>Term</a:t>
                      </a:r>
                    </a:p>
                  </a:txBody>
                  <a:tcPr marL="68580" marR="68580" marT="34290" marB="34290"/>
                </a:tc>
                <a:tc>
                  <a:txBody>
                    <a:bodyPr/>
                    <a:lstStyle/>
                    <a:p>
                      <a:r>
                        <a:rPr lang="en-GB" sz="1400" dirty="0">
                          <a:latin typeface="Ink Free" panose="03080402000500000000" pitchFamily="66" charset="0"/>
                        </a:rPr>
                        <a:t>1</a:t>
                      </a:r>
                    </a:p>
                  </a:txBody>
                  <a:tcPr marL="68580" marR="68580" marT="34290" marB="34290"/>
                </a:tc>
                <a:tc>
                  <a:txBody>
                    <a:bodyPr/>
                    <a:lstStyle/>
                    <a:p>
                      <a:r>
                        <a:rPr lang="en-GB" sz="1400" dirty="0">
                          <a:latin typeface="Ink Free" panose="03080402000500000000" pitchFamily="66" charset="0"/>
                        </a:rPr>
                        <a:t>2</a:t>
                      </a:r>
                    </a:p>
                  </a:txBody>
                  <a:tcPr marL="68580" marR="68580" marT="34290" marB="34290"/>
                </a:tc>
                <a:tc>
                  <a:txBody>
                    <a:bodyPr/>
                    <a:lstStyle/>
                    <a:p>
                      <a:r>
                        <a:rPr lang="en-GB" sz="1400" dirty="0">
                          <a:latin typeface="Ink Free" panose="03080402000500000000" pitchFamily="66" charset="0"/>
                        </a:rPr>
                        <a:t>3</a:t>
                      </a:r>
                    </a:p>
                  </a:txBody>
                  <a:tcPr marL="68580" marR="68580" marT="34290" marB="34290"/>
                </a:tc>
                <a:extLst>
                  <a:ext uri="{0D108BD9-81ED-4DB2-BD59-A6C34878D82A}">
                    <a16:rowId xmlns:a16="http://schemas.microsoft.com/office/drawing/2014/main" val="1953012476"/>
                  </a:ext>
                </a:extLst>
              </a:tr>
              <a:tr h="1156716">
                <a:tc>
                  <a:txBody>
                    <a:bodyPr/>
                    <a:lstStyle/>
                    <a:p>
                      <a:r>
                        <a:rPr lang="en-GB" sz="1400" dirty="0">
                          <a:solidFill>
                            <a:srgbClr val="002060"/>
                          </a:solidFill>
                          <a:latin typeface="Ink Free" panose="03080402000500000000" pitchFamily="66" charset="0"/>
                        </a:rPr>
                        <a:t>Year 7</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2060"/>
                          </a:solidFill>
                          <a:latin typeface="Ink Free" panose="03080402000500000000" pitchFamily="66" charset="0"/>
                        </a:rPr>
                        <a:t>1a: </a:t>
                      </a:r>
                      <a:r>
                        <a:rPr lang="en-GB" sz="1500" dirty="0"/>
                        <a:t>Who am I? </a:t>
                      </a:r>
                    </a:p>
                    <a:p>
                      <a:endParaRPr lang="en-GB" sz="1400" b="1" dirty="0">
                        <a:solidFill>
                          <a:srgbClr val="002060"/>
                        </a:solidFill>
                        <a:latin typeface="Ink Free" panose="030804020005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2060"/>
                          </a:solidFill>
                          <a:latin typeface="Ink Free" panose="03080402000500000000" pitchFamily="66" charset="0"/>
                        </a:rPr>
                        <a:t>1b. </a:t>
                      </a:r>
                      <a:r>
                        <a:rPr lang="en-GB" sz="1500" dirty="0"/>
                        <a:t>Exploring Possibilities – Dream Jobs!</a:t>
                      </a:r>
                    </a:p>
                    <a:p>
                      <a:endParaRPr lang="en-GB" sz="1400" b="1" dirty="0">
                        <a:solidFill>
                          <a:srgbClr val="002060"/>
                        </a:solidFill>
                        <a:latin typeface="Ink Free" panose="03080402000500000000" pitchFamily="66" charset="0"/>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A39665"/>
                          </a:solidFill>
                          <a:latin typeface="Ink Free" panose="03080402000500000000" pitchFamily="66" charset="0"/>
                        </a:rPr>
                        <a:t>2a. </a:t>
                      </a:r>
                      <a:r>
                        <a:rPr lang="en-GB" sz="1500" dirty="0"/>
                        <a:t>What is a career in my subject?</a:t>
                      </a:r>
                    </a:p>
                    <a:p>
                      <a:endParaRPr lang="en-GB" sz="1400" b="1" dirty="0">
                        <a:solidFill>
                          <a:srgbClr val="A39665"/>
                        </a:solidFill>
                        <a:latin typeface="Ink Free" panose="030804020005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A39665"/>
                          </a:solidFill>
                          <a:latin typeface="Ink Free" panose="03080402000500000000" pitchFamily="66" charset="0"/>
                        </a:rPr>
                        <a:t>2b. </a:t>
                      </a:r>
                      <a:r>
                        <a:rPr lang="en-GB" sz="1500" dirty="0"/>
                        <a:t>What is an entrepreneur? Can my subject lead me to be one?</a:t>
                      </a:r>
                    </a:p>
                    <a:p>
                      <a:endParaRPr lang="en-GB" sz="1400" b="1" dirty="0">
                        <a:solidFill>
                          <a:srgbClr val="A39665"/>
                        </a:solidFill>
                        <a:latin typeface="Ink Free" panose="03080402000500000000" pitchFamily="66" charset="0"/>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2060"/>
                          </a:solidFill>
                          <a:latin typeface="Ink Free" panose="03080402000500000000" pitchFamily="66" charset="0"/>
                        </a:rPr>
                        <a:t>3a. </a:t>
                      </a:r>
                      <a:r>
                        <a:rPr lang="en-GB" sz="1500" dirty="0"/>
                        <a:t>What is work-life balance? </a:t>
                      </a:r>
                    </a:p>
                    <a:p>
                      <a:endParaRPr lang="en-GB" sz="1400" b="1" dirty="0">
                        <a:solidFill>
                          <a:srgbClr val="002060"/>
                        </a:solidFill>
                        <a:latin typeface="Ink Free" panose="030804020005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2060"/>
                          </a:solidFill>
                          <a:latin typeface="Ink Free" panose="03080402000500000000" pitchFamily="66" charset="0"/>
                        </a:rPr>
                        <a:t>3b. </a:t>
                      </a:r>
                      <a:r>
                        <a:rPr lang="en-GB" sz="1500" dirty="0"/>
                        <a:t>Careers and the future</a:t>
                      </a:r>
                    </a:p>
                    <a:p>
                      <a:endParaRPr lang="en-GB" sz="1400" b="1" dirty="0">
                        <a:solidFill>
                          <a:srgbClr val="002060"/>
                        </a:solidFill>
                        <a:latin typeface="Ink Free" panose="03080402000500000000" pitchFamily="66" charset="0"/>
                      </a:endParaRPr>
                    </a:p>
                  </a:txBody>
                  <a:tcPr marL="68580" marR="68580" marT="34290" marB="34290"/>
                </a:tc>
                <a:extLst>
                  <a:ext uri="{0D108BD9-81ED-4DB2-BD59-A6C34878D82A}">
                    <a16:rowId xmlns:a16="http://schemas.microsoft.com/office/drawing/2014/main" val="2287100114"/>
                  </a:ext>
                </a:extLst>
              </a:tr>
              <a:tr h="1380744">
                <a:tc>
                  <a:txBody>
                    <a:bodyPr/>
                    <a:lstStyle/>
                    <a:p>
                      <a:r>
                        <a:rPr lang="en-GB" sz="1400" dirty="0">
                          <a:solidFill>
                            <a:srgbClr val="002060"/>
                          </a:solidFill>
                          <a:latin typeface="Ink Free" panose="03080402000500000000" pitchFamily="66" charset="0"/>
                        </a:rPr>
                        <a:t>Year 8</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2060"/>
                          </a:solidFill>
                          <a:latin typeface="Ink Free" panose="03080402000500000000" pitchFamily="66" charset="0"/>
                        </a:rPr>
                        <a:t>1a. </a:t>
                      </a:r>
                      <a:r>
                        <a:rPr lang="en-GB" sz="1500" dirty="0"/>
                        <a:t>What are my interests?</a:t>
                      </a:r>
                    </a:p>
                    <a:p>
                      <a:endParaRPr lang="en-GB" sz="1400" b="1" dirty="0">
                        <a:solidFill>
                          <a:srgbClr val="002060"/>
                        </a:solidFill>
                        <a:latin typeface="Ink Free" panose="030804020005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2060"/>
                          </a:solidFill>
                          <a:latin typeface="Ink Free" panose="03080402000500000000" pitchFamily="66" charset="0"/>
                        </a:rPr>
                        <a:t>1b. </a:t>
                      </a:r>
                      <a:r>
                        <a:rPr lang="en-GB" sz="1500" dirty="0"/>
                        <a:t>Job applications and CV’s – how can my subject enhance mine?</a:t>
                      </a:r>
                    </a:p>
                    <a:p>
                      <a:endParaRPr lang="en-GB" sz="1400" b="1" dirty="0">
                        <a:solidFill>
                          <a:srgbClr val="002060"/>
                        </a:solidFill>
                        <a:latin typeface="Ink Free" panose="03080402000500000000" pitchFamily="66" charset="0"/>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2060"/>
                          </a:solidFill>
                          <a:latin typeface="Ink Free" panose="03080402000500000000" pitchFamily="66" charset="0"/>
                        </a:rPr>
                        <a:t>2a. </a:t>
                      </a:r>
                      <a:r>
                        <a:rPr lang="en-GB" sz="1500" dirty="0"/>
                        <a:t>Challenges and rewards of work</a:t>
                      </a:r>
                    </a:p>
                    <a:p>
                      <a:endParaRPr lang="en-GB" sz="1400" b="1" dirty="0">
                        <a:solidFill>
                          <a:srgbClr val="002060"/>
                        </a:solidFill>
                        <a:latin typeface="Ink Free" panose="030804020005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2060"/>
                          </a:solidFill>
                          <a:latin typeface="Ink Free" panose="03080402000500000000" pitchFamily="66" charset="0"/>
                        </a:rPr>
                        <a:t>2b. </a:t>
                      </a:r>
                      <a:r>
                        <a:rPr lang="en-GB" sz="1500" dirty="0"/>
                        <a:t>Creating the life you want – how can skill development in my subject help? Create a vision board</a:t>
                      </a:r>
                    </a:p>
                    <a:p>
                      <a:endParaRPr lang="en-GB" sz="1400" b="1" dirty="0">
                        <a:solidFill>
                          <a:srgbClr val="002060"/>
                        </a:solidFill>
                        <a:latin typeface="Ink Free" panose="03080402000500000000" pitchFamily="66" charset="0"/>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A39665"/>
                          </a:solidFill>
                          <a:latin typeface="Ink Free" panose="03080402000500000000" pitchFamily="66" charset="0"/>
                        </a:rPr>
                        <a:t>3a. </a:t>
                      </a:r>
                      <a:r>
                        <a:rPr lang="en-GB" sz="1500" dirty="0"/>
                        <a:t>What does success mean to me? What does it look like in my subject?</a:t>
                      </a:r>
                    </a:p>
                    <a:p>
                      <a:endParaRPr lang="en-GB" sz="1400" b="1" dirty="0">
                        <a:solidFill>
                          <a:srgbClr val="A39665"/>
                        </a:solidFill>
                        <a:latin typeface="Ink Free" panose="030804020005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A39665"/>
                          </a:solidFill>
                          <a:latin typeface="Ink Free" panose="03080402000500000000" pitchFamily="66" charset="0"/>
                        </a:rPr>
                        <a:t>3b. </a:t>
                      </a:r>
                      <a:r>
                        <a:rPr lang="en-GB" sz="1500" dirty="0"/>
                        <a:t>Careers and the climate</a:t>
                      </a:r>
                    </a:p>
                    <a:p>
                      <a:endParaRPr lang="en-GB" sz="1400" b="1" dirty="0">
                        <a:solidFill>
                          <a:srgbClr val="A39665"/>
                        </a:solidFill>
                        <a:latin typeface="Ink Free" panose="03080402000500000000" pitchFamily="66" charset="0"/>
                      </a:endParaRPr>
                    </a:p>
                  </a:txBody>
                  <a:tcPr marL="68580" marR="68580" marT="34290" marB="34290"/>
                </a:tc>
                <a:extLst>
                  <a:ext uri="{0D108BD9-81ED-4DB2-BD59-A6C34878D82A}">
                    <a16:rowId xmlns:a16="http://schemas.microsoft.com/office/drawing/2014/main" val="2707672348"/>
                  </a:ext>
                </a:extLst>
              </a:tr>
              <a:tr h="1828800">
                <a:tc>
                  <a:txBody>
                    <a:bodyPr/>
                    <a:lstStyle/>
                    <a:p>
                      <a:r>
                        <a:rPr lang="en-GB" sz="1400" dirty="0">
                          <a:solidFill>
                            <a:srgbClr val="002060"/>
                          </a:solidFill>
                          <a:latin typeface="Ink Free" panose="03080402000500000000" pitchFamily="66" charset="0"/>
                        </a:rPr>
                        <a:t>Year 9</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2060"/>
                          </a:solidFill>
                          <a:latin typeface="Ink Free" panose="03080402000500000000" pitchFamily="66" charset="0"/>
                        </a:rPr>
                        <a:t>1a. </a:t>
                      </a:r>
                      <a:r>
                        <a:rPr lang="en-GB" sz="1500" dirty="0"/>
                        <a:t>What are my skills?</a:t>
                      </a:r>
                    </a:p>
                    <a:p>
                      <a:endParaRPr lang="en-GB" sz="1400" b="1" dirty="0">
                        <a:solidFill>
                          <a:srgbClr val="002060"/>
                        </a:solidFill>
                        <a:latin typeface="Ink Free" panose="030804020005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2060"/>
                          </a:solidFill>
                          <a:latin typeface="Ink Free" panose="03080402000500000000" pitchFamily="66" charset="0"/>
                        </a:rPr>
                        <a:t>1b. </a:t>
                      </a:r>
                      <a:r>
                        <a:rPr lang="en-GB" sz="1500" dirty="0"/>
                        <a:t>What comes after school? Learning pathways for my subject</a:t>
                      </a:r>
                    </a:p>
                    <a:p>
                      <a:endParaRPr lang="en-GB" sz="1400" b="1" dirty="0">
                        <a:solidFill>
                          <a:srgbClr val="002060"/>
                        </a:solidFill>
                        <a:latin typeface="Ink Free" panose="03080402000500000000" pitchFamily="66" charset="0"/>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2060"/>
                          </a:solidFill>
                          <a:latin typeface="Ink Free" panose="03080402000500000000" pitchFamily="66" charset="0"/>
                        </a:rPr>
                        <a:t>2a. </a:t>
                      </a:r>
                      <a:r>
                        <a:rPr lang="en-GB" sz="1500" dirty="0"/>
                        <a:t>Decision making – choosing what to study at KS4. </a:t>
                      </a:r>
                    </a:p>
                    <a:p>
                      <a:endParaRPr lang="en-GB" sz="1400" b="1" dirty="0">
                        <a:solidFill>
                          <a:srgbClr val="002060"/>
                        </a:solidFill>
                        <a:latin typeface="Ink Free" panose="030804020005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2060"/>
                          </a:solidFill>
                          <a:latin typeface="Ink Free" panose="03080402000500000000" pitchFamily="66" charset="0"/>
                        </a:rPr>
                        <a:t>2b. </a:t>
                      </a:r>
                      <a:r>
                        <a:rPr lang="en-GB" sz="1500" dirty="0"/>
                        <a:t>Taking control of your career journey. How to overcome potential barriers</a:t>
                      </a:r>
                    </a:p>
                    <a:p>
                      <a:endParaRPr lang="en-GB" sz="1400" b="1" dirty="0">
                        <a:solidFill>
                          <a:srgbClr val="002060"/>
                        </a:solidFill>
                        <a:latin typeface="Ink Free" panose="03080402000500000000" pitchFamily="66" charset="0"/>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A39665"/>
                          </a:solidFill>
                          <a:latin typeface="Ink Free" panose="03080402000500000000" pitchFamily="66" charset="0"/>
                        </a:rPr>
                        <a:t>3a. </a:t>
                      </a:r>
                      <a:r>
                        <a:rPr lang="en-GB" sz="1500" dirty="0"/>
                        <a:t>Working and earning, managing your money</a:t>
                      </a:r>
                    </a:p>
                    <a:p>
                      <a:endParaRPr lang="en-GB" sz="1400" b="1" dirty="0">
                        <a:solidFill>
                          <a:srgbClr val="A39665"/>
                        </a:solidFill>
                        <a:latin typeface="Ink Free" panose="030804020005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A39665"/>
                          </a:solidFill>
                          <a:latin typeface="Ink Free" panose="03080402000500000000" pitchFamily="66" charset="0"/>
                        </a:rPr>
                        <a:t>3b. </a:t>
                      </a:r>
                      <a:r>
                        <a:rPr lang="en-GB" sz="1500" dirty="0"/>
                        <a:t>What is the labour market and what is it saying about jobs in your subject sector?</a:t>
                      </a:r>
                    </a:p>
                    <a:p>
                      <a:endParaRPr lang="en-GB" sz="1400" b="1" dirty="0">
                        <a:solidFill>
                          <a:srgbClr val="A39665"/>
                        </a:solidFill>
                        <a:latin typeface="Ink Free" panose="03080402000500000000" pitchFamily="66" charset="0"/>
                      </a:endParaRPr>
                    </a:p>
                  </a:txBody>
                  <a:tcPr marL="68580" marR="68580" marT="34290" marB="34290"/>
                </a:tc>
                <a:extLst>
                  <a:ext uri="{0D108BD9-81ED-4DB2-BD59-A6C34878D82A}">
                    <a16:rowId xmlns:a16="http://schemas.microsoft.com/office/drawing/2014/main" val="3946418992"/>
                  </a:ext>
                </a:extLst>
              </a:tr>
            </a:tbl>
          </a:graphicData>
        </a:graphic>
      </p:graphicFrame>
    </p:spTree>
    <p:extLst>
      <p:ext uri="{BB962C8B-B14F-4D97-AF65-F5344CB8AC3E}">
        <p14:creationId xmlns:p14="http://schemas.microsoft.com/office/powerpoint/2010/main" val="950634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DA0047-3570-4959-90CD-8A1DE22CF9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317" y="1200150"/>
            <a:ext cx="11074967" cy="7200900"/>
          </a:xfrm>
          <a:prstGeom prst="rect">
            <a:avLst/>
          </a:prstGeom>
        </p:spPr>
      </p:pic>
    </p:spTree>
    <p:extLst>
      <p:ext uri="{BB962C8B-B14F-4D97-AF65-F5344CB8AC3E}">
        <p14:creationId xmlns:p14="http://schemas.microsoft.com/office/powerpoint/2010/main" val="276363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0F5DAA-3473-4E4B-810B-DC672B2EEB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0484" y="1200150"/>
            <a:ext cx="10220632" cy="7200900"/>
          </a:xfrm>
          <a:prstGeom prst="rect">
            <a:avLst/>
          </a:prstGeom>
        </p:spPr>
      </p:pic>
    </p:spTree>
    <p:extLst>
      <p:ext uri="{BB962C8B-B14F-4D97-AF65-F5344CB8AC3E}">
        <p14:creationId xmlns:p14="http://schemas.microsoft.com/office/powerpoint/2010/main" val="1678247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05977A20-6D5A-47EF-ACDC-555CFA95CEB1}"/>
              </a:ext>
            </a:extLst>
          </p:cNvPr>
          <p:cNvGraphicFramePr/>
          <p:nvPr>
            <p:extLst>
              <p:ext uri="{D42A27DB-BD31-4B8C-83A1-F6EECF244321}">
                <p14:modId xmlns:p14="http://schemas.microsoft.com/office/powerpoint/2010/main" val="988299779"/>
              </p:ext>
            </p:extLst>
          </p:nvPr>
        </p:nvGraphicFramePr>
        <p:xfrm>
          <a:off x="8641477" y="7630562"/>
          <a:ext cx="3757827" cy="1785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E304C6C9-6A60-4ABD-9D73-B6E3DF440077}"/>
              </a:ext>
            </a:extLst>
          </p:cNvPr>
          <p:cNvSpPr txBox="1"/>
          <p:nvPr/>
        </p:nvSpPr>
        <p:spPr>
          <a:xfrm>
            <a:off x="1301668" y="268224"/>
            <a:ext cx="6476828" cy="830997"/>
          </a:xfrm>
          <a:prstGeom prst="rect">
            <a:avLst/>
          </a:prstGeom>
          <a:noFill/>
        </p:spPr>
        <p:txBody>
          <a:bodyPr wrap="square" rtlCol="0">
            <a:spAutoFit/>
          </a:bodyPr>
          <a:lstStyle/>
          <a:p>
            <a:r>
              <a:rPr lang="en-GB" sz="1600" b="1" dirty="0">
                <a:latin typeface="Ink Free" panose="03080402000500000000" pitchFamily="66" charset="0"/>
              </a:rPr>
              <a:t>Subject: Drama Year 8 3a</a:t>
            </a:r>
          </a:p>
          <a:p>
            <a:r>
              <a:rPr lang="en-GB" sz="1600" b="1" dirty="0">
                <a:latin typeface="Ink Free" panose="03080402000500000000" pitchFamily="66" charset="0"/>
              </a:rPr>
              <a:t>Topic: Melodrama</a:t>
            </a:r>
          </a:p>
          <a:p>
            <a:endParaRPr lang="en-GB" sz="1600" b="1" dirty="0">
              <a:latin typeface="Ink Free" panose="03080402000500000000" pitchFamily="66" charset="0"/>
            </a:endParaRPr>
          </a:p>
        </p:txBody>
      </p:sp>
      <p:sp>
        <p:nvSpPr>
          <p:cNvPr id="10" name="TextBox 9">
            <a:extLst>
              <a:ext uri="{FF2B5EF4-FFF2-40B4-BE49-F238E27FC236}">
                <a16:creationId xmlns:a16="http://schemas.microsoft.com/office/drawing/2014/main" id="{5F219E5C-58C7-4F2F-A031-1B2EBCE5B9ED}"/>
              </a:ext>
            </a:extLst>
          </p:cNvPr>
          <p:cNvSpPr txBox="1"/>
          <p:nvPr/>
        </p:nvSpPr>
        <p:spPr>
          <a:xfrm>
            <a:off x="78584" y="1230022"/>
            <a:ext cx="7378861" cy="1231106"/>
          </a:xfrm>
          <a:prstGeom prst="rect">
            <a:avLst/>
          </a:prstGeom>
          <a:noFill/>
          <a:ln w="28575">
            <a:solidFill>
              <a:schemeClr val="accent1"/>
            </a:solidFill>
          </a:ln>
        </p:spPr>
        <p:txBody>
          <a:bodyPr wrap="square" rtlCol="0">
            <a:spAutoFit/>
          </a:bodyPr>
          <a:lstStyle/>
          <a:p>
            <a:r>
              <a:rPr lang="en-GB" sz="1200" dirty="0"/>
              <a:t>Overview: In this unit pupils will be introduced to the performance style of Melodrama. They will learn about its traditions and history, as well as the characters that feature in the genre of theatre.  </a:t>
            </a:r>
          </a:p>
          <a:p>
            <a:endParaRPr lang="en-GB" sz="1200" dirty="0"/>
          </a:p>
          <a:p>
            <a:endParaRPr lang="en-GB" sz="1200" dirty="0"/>
          </a:p>
          <a:p>
            <a:endParaRPr lang="en-GB" sz="1200" dirty="0"/>
          </a:p>
          <a:p>
            <a:r>
              <a:rPr lang="en-GB" sz="1400" b="1" dirty="0">
                <a:solidFill>
                  <a:schemeClr val="bg1"/>
                </a:solidFill>
              </a:rPr>
              <a:t>Lesson objectives</a:t>
            </a:r>
          </a:p>
        </p:txBody>
      </p:sp>
      <p:sp>
        <p:nvSpPr>
          <p:cNvPr id="13" name="TextBox 12">
            <a:extLst>
              <a:ext uri="{FF2B5EF4-FFF2-40B4-BE49-F238E27FC236}">
                <a16:creationId xmlns:a16="http://schemas.microsoft.com/office/drawing/2014/main" id="{051DD4DD-C6C2-45B9-A5AF-C3D51F57DB68}"/>
              </a:ext>
            </a:extLst>
          </p:cNvPr>
          <p:cNvSpPr txBox="1"/>
          <p:nvPr/>
        </p:nvSpPr>
        <p:spPr>
          <a:xfrm>
            <a:off x="8236575" y="7170076"/>
            <a:ext cx="4718304" cy="307777"/>
          </a:xfrm>
          <a:prstGeom prst="rect">
            <a:avLst/>
          </a:prstGeom>
          <a:noFill/>
        </p:spPr>
        <p:txBody>
          <a:bodyPr wrap="square" rtlCol="0">
            <a:spAutoFit/>
          </a:bodyPr>
          <a:lstStyle/>
          <a:p>
            <a:pPr algn="ctr"/>
            <a:r>
              <a:rPr lang="en-GB" sz="1400" b="1" dirty="0">
                <a:latin typeface="Ink Free" panose="03080402000500000000" pitchFamily="66" charset="0"/>
              </a:rPr>
              <a:t>Assessments (linked to progression steps)</a:t>
            </a:r>
          </a:p>
        </p:txBody>
      </p:sp>
      <p:sp>
        <p:nvSpPr>
          <p:cNvPr id="12" name="TextBox 11">
            <a:extLst>
              <a:ext uri="{FF2B5EF4-FFF2-40B4-BE49-F238E27FC236}">
                <a16:creationId xmlns:a16="http://schemas.microsoft.com/office/drawing/2014/main" id="{41ED30CA-89BA-4A70-9C68-CCD6FF4544EB}"/>
              </a:ext>
            </a:extLst>
          </p:cNvPr>
          <p:cNvSpPr txBox="1"/>
          <p:nvPr/>
        </p:nvSpPr>
        <p:spPr>
          <a:xfrm>
            <a:off x="78584" y="8523104"/>
            <a:ext cx="3843528" cy="1169551"/>
          </a:xfrm>
          <a:prstGeom prst="rect">
            <a:avLst/>
          </a:prstGeom>
          <a:noFill/>
          <a:ln w="28575">
            <a:solidFill>
              <a:schemeClr val="accent1"/>
            </a:solidFill>
          </a:ln>
        </p:spPr>
        <p:txBody>
          <a:bodyPr wrap="square" rtlCol="0">
            <a:spAutoFit/>
          </a:bodyPr>
          <a:lstStyle/>
          <a:p>
            <a:r>
              <a:rPr lang="en-GB" sz="1400" b="1" dirty="0">
                <a:latin typeface="Ink Free" panose="03080402000500000000" pitchFamily="66" charset="0"/>
              </a:rPr>
              <a:t>Universal Experience</a:t>
            </a:r>
          </a:p>
          <a:p>
            <a:r>
              <a:rPr lang="en-GB" sz="1400" b="1" dirty="0">
                <a:latin typeface="Ink Free" panose="03080402000500000000" pitchFamily="66" charset="0"/>
              </a:rPr>
              <a:t>Creating performances that have been influenced by the traditions of melodrama and the silent movie era. </a:t>
            </a:r>
          </a:p>
          <a:p>
            <a:endParaRPr lang="en-GB" sz="1400" b="1" dirty="0">
              <a:latin typeface="Ink Free" panose="03080402000500000000" pitchFamily="66" charset="0"/>
            </a:endParaRPr>
          </a:p>
        </p:txBody>
      </p:sp>
      <p:sp>
        <p:nvSpPr>
          <p:cNvPr id="16" name="TextBox 15">
            <a:extLst>
              <a:ext uri="{FF2B5EF4-FFF2-40B4-BE49-F238E27FC236}">
                <a16:creationId xmlns:a16="http://schemas.microsoft.com/office/drawing/2014/main" id="{958F7D37-7D4A-4B04-9C63-2CCF2BEF98D0}"/>
              </a:ext>
            </a:extLst>
          </p:cNvPr>
          <p:cNvSpPr txBox="1"/>
          <p:nvPr/>
        </p:nvSpPr>
        <p:spPr>
          <a:xfrm>
            <a:off x="78583" y="7078562"/>
            <a:ext cx="3836768" cy="1815882"/>
          </a:xfrm>
          <a:prstGeom prst="rect">
            <a:avLst/>
          </a:prstGeom>
          <a:noFill/>
          <a:ln w="28575">
            <a:solidFill>
              <a:schemeClr val="accent1"/>
            </a:solidFill>
          </a:ln>
        </p:spPr>
        <p:txBody>
          <a:bodyPr wrap="square" rtlCol="0">
            <a:spAutoFit/>
          </a:bodyPr>
          <a:lstStyle/>
          <a:p>
            <a:r>
              <a:rPr lang="en-GB" sz="1600" b="1" dirty="0">
                <a:latin typeface="Ink Free" panose="03080402000500000000" pitchFamily="66" charset="0"/>
              </a:rPr>
              <a:t>Key Words</a:t>
            </a:r>
          </a:p>
          <a:p>
            <a:r>
              <a:rPr lang="en-GB" sz="1600" b="1" dirty="0">
                <a:latin typeface="Ink Free" panose="03080402000500000000" pitchFamily="66" charset="0"/>
              </a:rPr>
              <a:t>Melodrama</a:t>
            </a:r>
          </a:p>
          <a:p>
            <a:r>
              <a:rPr lang="en-GB" sz="1600" b="1" dirty="0">
                <a:latin typeface="Ink Free" panose="03080402000500000000" pitchFamily="66" charset="0"/>
              </a:rPr>
              <a:t>Stock</a:t>
            </a:r>
          </a:p>
          <a:p>
            <a:r>
              <a:rPr lang="en-GB" sz="1600" b="1" dirty="0">
                <a:latin typeface="Ink Free" panose="03080402000500000000" pitchFamily="66" charset="0"/>
              </a:rPr>
              <a:t>Slapstick</a:t>
            </a:r>
          </a:p>
          <a:p>
            <a:r>
              <a:rPr lang="en-GB" sz="1600" b="1" dirty="0">
                <a:latin typeface="Ink Free" panose="03080402000500000000" pitchFamily="66" charset="0"/>
              </a:rPr>
              <a:t>Placard</a:t>
            </a:r>
          </a:p>
          <a:p>
            <a:endParaRPr lang="en-GB" sz="1600" b="1" dirty="0">
              <a:latin typeface="Ink Free" panose="03080402000500000000" pitchFamily="66" charset="0"/>
            </a:endParaRPr>
          </a:p>
          <a:p>
            <a:endParaRPr lang="en-GB" sz="1600" b="1" dirty="0">
              <a:latin typeface="Ink Free" panose="03080402000500000000" pitchFamily="66" charset="0"/>
            </a:endParaRPr>
          </a:p>
        </p:txBody>
      </p:sp>
      <p:graphicFrame>
        <p:nvGraphicFramePr>
          <p:cNvPr id="15" name="Diagram 14">
            <a:extLst>
              <a:ext uri="{FF2B5EF4-FFF2-40B4-BE49-F238E27FC236}">
                <a16:creationId xmlns:a16="http://schemas.microsoft.com/office/drawing/2014/main" id="{6EE25214-3D94-44AD-86C6-5FFF3CF140C8}"/>
              </a:ext>
            </a:extLst>
          </p:cNvPr>
          <p:cNvGraphicFramePr/>
          <p:nvPr>
            <p:extLst>
              <p:ext uri="{D42A27DB-BD31-4B8C-83A1-F6EECF244321}">
                <p14:modId xmlns:p14="http://schemas.microsoft.com/office/powerpoint/2010/main" val="1051988334"/>
              </p:ext>
            </p:extLst>
          </p:nvPr>
        </p:nvGraphicFramePr>
        <p:xfrm>
          <a:off x="3965403" y="7125869"/>
          <a:ext cx="4147602" cy="23308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B6C8A6DB-024D-49F8-B6B9-DDC955E7AE64}"/>
              </a:ext>
            </a:extLst>
          </p:cNvPr>
          <p:cNvSpPr txBox="1"/>
          <p:nvPr/>
        </p:nvSpPr>
        <p:spPr>
          <a:xfrm>
            <a:off x="4996976" y="7553600"/>
            <a:ext cx="3644501" cy="276999"/>
          </a:xfrm>
          <a:prstGeom prst="rect">
            <a:avLst/>
          </a:prstGeom>
          <a:noFill/>
        </p:spPr>
        <p:txBody>
          <a:bodyPr wrap="square" rtlCol="0">
            <a:spAutoFit/>
          </a:bodyPr>
          <a:lstStyle/>
          <a:p>
            <a:r>
              <a:rPr lang="en-GB" sz="1200" dirty="0"/>
              <a:t> </a:t>
            </a:r>
          </a:p>
        </p:txBody>
      </p:sp>
      <p:graphicFrame>
        <p:nvGraphicFramePr>
          <p:cNvPr id="22" name="Table 21">
            <a:extLst>
              <a:ext uri="{FF2B5EF4-FFF2-40B4-BE49-F238E27FC236}">
                <a16:creationId xmlns:a16="http://schemas.microsoft.com/office/drawing/2014/main" id="{9D3B51B1-2EAA-4D0C-BD26-EEA61E0BD9DA}"/>
              </a:ext>
            </a:extLst>
          </p:cNvPr>
          <p:cNvGraphicFramePr>
            <a:graphicFrameLocks noGrp="1"/>
          </p:cNvGraphicFramePr>
          <p:nvPr>
            <p:extLst>
              <p:ext uri="{D42A27DB-BD31-4B8C-83A1-F6EECF244321}">
                <p14:modId xmlns:p14="http://schemas.microsoft.com/office/powerpoint/2010/main" val="2075226290"/>
              </p:ext>
            </p:extLst>
          </p:nvPr>
        </p:nvGraphicFramePr>
        <p:xfrm>
          <a:off x="78583" y="1770601"/>
          <a:ext cx="7222982" cy="5025882"/>
        </p:xfrm>
        <a:graphic>
          <a:graphicData uri="http://schemas.openxmlformats.org/drawingml/2006/table">
            <a:tbl>
              <a:tblPr firstRow="1" bandRow="1">
                <a:tableStyleId>{5C22544A-7EE6-4342-B048-85BDC9FD1C3A}</a:tableStyleId>
              </a:tblPr>
              <a:tblGrid>
                <a:gridCol w="3283354">
                  <a:extLst>
                    <a:ext uri="{9D8B030D-6E8A-4147-A177-3AD203B41FA5}">
                      <a16:colId xmlns:a16="http://schemas.microsoft.com/office/drawing/2014/main" val="1008402731"/>
                    </a:ext>
                  </a:extLst>
                </a:gridCol>
                <a:gridCol w="3939628">
                  <a:extLst>
                    <a:ext uri="{9D8B030D-6E8A-4147-A177-3AD203B41FA5}">
                      <a16:colId xmlns:a16="http://schemas.microsoft.com/office/drawing/2014/main" val="3928792102"/>
                    </a:ext>
                  </a:extLst>
                </a:gridCol>
              </a:tblGrid>
              <a:tr h="430834">
                <a:tc gridSpan="2">
                  <a:txBody>
                    <a:bodyPr/>
                    <a:lstStyle/>
                    <a:p>
                      <a:r>
                        <a:rPr lang="en-GB" dirty="0">
                          <a:latin typeface="Ink Free" panose="03080402000500000000" pitchFamily="66" charset="0"/>
                        </a:rPr>
                        <a:t>Content</a:t>
                      </a:r>
                    </a:p>
                  </a:txBody>
                  <a:tcPr>
                    <a:solidFill>
                      <a:schemeClr val="accent1">
                        <a:lumMod val="75000"/>
                      </a:schemeClr>
                    </a:solidFill>
                  </a:tcPr>
                </a:tc>
                <a:tc hMerge="1">
                  <a:txBody>
                    <a:bodyPr/>
                    <a:lstStyle/>
                    <a:p>
                      <a:endParaRPr lang="en-GB" dirty="0"/>
                    </a:p>
                  </a:txBody>
                  <a:tcPr/>
                </a:tc>
                <a:extLst>
                  <a:ext uri="{0D108BD9-81ED-4DB2-BD59-A6C34878D82A}">
                    <a16:rowId xmlns:a16="http://schemas.microsoft.com/office/drawing/2014/main" val="1656761556"/>
                  </a:ext>
                </a:extLst>
              </a:tr>
              <a:tr h="414263">
                <a:tc>
                  <a:txBody>
                    <a:bodyPr/>
                    <a:lstStyle/>
                    <a:p>
                      <a:r>
                        <a:rPr lang="en-GB" sz="1200" b="1" dirty="0">
                          <a:latin typeface="Ink Free" panose="03080402000500000000" pitchFamily="66" charset="0"/>
                        </a:rPr>
                        <a:t>Introduction to Melodrama</a:t>
                      </a:r>
                    </a:p>
                  </a:txBody>
                  <a:tcPr>
                    <a:solidFill>
                      <a:schemeClr val="accent1">
                        <a:lumMod val="40000"/>
                        <a:lumOff val="60000"/>
                      </a:schemeClr>
                    </a:solidFill>
                  </a:tcPr>
                </a:tc>
                <a:tc>
                  <a:txBody>
                    <a:bodyPr/>
                    <a:lstStyle/>
                    <a:p>
                      <a:pPr lvl="0" algn="l"/>
                      <a:r>
                        <a:rPr lang="en-GB" sz="1200" dirty="0"/>
                        <a:t>I will understand what Melodrama is as a style of performance, its history and traditions. </a:t>
                      </a:r>
                    </a:p>
                  </a:txBody>
                  <a:tcPr>
                    <a:solidFill>
                      <a:schemeClr val="accent1">
                        <a:lumMod val="20000"/>
                        <a:lumOff val="80000"/>
                      </a:schemeClr>
                    </a:solidFill>
                  </a:tcPr>
                </a:tc>
                <a:extLst>
                  <a:ext uri="{0D108BD9-81ED-4DB2-BD59-A6C34878D82A}">
                    <a16:rowId xmlns:a16="http://schemas.microsoft.com/office/drawing/2014/main" val="1798448332"/>
                  </a:ext>
                </a:extLst>
              </a:tr>
              <a:tr h="711556">
                <a:tc>
                  <a:txBody>
                    <a:bodyPr/>
                    <a:lstStyle/>
                    <a:p>
                      <a:r>
                        <a:rPr lang="en-GB" sz="1200" b="1" dirty="0">
                          <a:latin typeface="Ink Free" panose="03080402000500000000" pitchFamily="66" charset="0"/>
                        </a:rPr>
                        <a:t> Performance using stock characters</a:t>
                      </a:r>
                    </a:p>
                  </a:txBody>
                  <a:tcPr>
                    <a:solidFill>
                      <a:schemeClr val="accent1">
                        <a:lumMod val="40000"/>
                        <a:lumOff val="60000"/>
                      </a:schemeClr>
                    </a:solidFill>
                  </a:tcPr>
                </a:tc>
                <a:tc>
                  <a:txBody>
                    <a:bodyPr/>
                    <a:lstStyle/>
                    <a:p>
                      <a:pPr algn="l"/>
                      <a:r>
                        <a:rPr lang="en-GB" sz="1200" dirty="0"/>
                        <a:t>I will work with my group to create a piece of performance that uses four of the stock characters that feature in Melodrama: Victim, Villain, Hero, Sidekick</a:t>
                      </a:r>
                    </a:p>
                  </a:txBody>
                  <a:tcPr>
                    <a:solidFill>
                      <a:schemeClr val="accent1">
                        <a:lumMod val="20000"/>
                        <a:lumOff val="80000"/>
                      </a:schemeClr>
                    </a:solidFill>
                  </a:tcPr>
                </a:tc>
                <a:extLst>
                  <a:ext uri="{0D108BD9-81ED-4DB2-BD59-A6C34878D82A}">
                    <a16:rowId xmlns:a16="http://schemas.microsoft.com/office/drawing/2014/main" val="2719558772"/>
                  </a:ext>
                </a:extLst>
              </a:tr>
              <a:tr h="579968">
                <a:tc>
                  <a:txBody>
                    <a:bodyPr/>
                    <a:lstStyle/>
                    <a:p>
                      <a:r>
                        <a:rPr lang="en-GB" sz="1200" b="1" dirty="0">
                          <a:latin typeface="Ink Free" panose="03080402000500000000" pitchFamily="66" charset="0"/>
                        </a:rPr>
                        <a:t>Creating a performance with music. </a:t>
                      </a:r>
                    </a:p>
                  </a:txBody>
                  <a:tcPr>
                    <a:solidFill>
                      <a:schemeClr val="accent1">
                        <a:lumMod val="40000"/>
                        <a:lumOff val="60000"/>
                      </a:schemeClr>
                    </a:solidFill>
                  </a:tcPr>
                </a:tc>
                <a:tc>
                  <a:txBody>
                    <a:bodyPr/>
                    <a:lstStyle/>
                    <a:p>
                      <a:pPr algn="l"/>
                      <a:r>
                        <a:rPr lang="en-GB" sz="1200" dirty="0"/>
                        <a:t>I will create a piece of performance in the melodramatic style that will take its influence from the silent movie era. I will use music to add atmosphere to my performance. </a:t>
                      </a:r>
                    </a:p>
                  </a:txBody>
                  <a:tcPr>
                    <a:solidFill>
                      <a:schemeClr val="accent1">
                        <a:lumMod val="20000"/>
                        <a:lumOff val="80000"/>
                      </a:schemeClr>
                    </a:solidFill>
                  </a:tcPr>
                </a:tc>
                <a:extLst>
                  <a:ext uri="{0D108BD9-81ED-4DB2-BD59-A6C34878D82A}">
                    <a16:rowId xmlns:a16="http://schemas.microsoft.com/office/drawing/2014/main" val="809324157"/>
                  </a:ext>
                </a:extLst>
              </a:tr>
              <a:tr h="553432">
                <a:tc>
                  <a:txBody>
                    <a:bodyPr/>
                    <a:lstStyle/>
                    <a:p>
                      <a:r>
                        <a:rPr lang="en-GB" sz="1200" b="1" dirty="0">
                          <a:latin typeface="Ink Free" panose="03080402000500000000" pitchFamily="66" charset="0"/>
                        </a:rPr>
                        <a:t>Adding comedy to Melodrama</a:t>
                      </a:r>
                    </a:p>
                  </a:txBody>
                  <a:tcPr>
                    <a:solidFill>
                      <a:schemeClr val="accent1">
                        <a:lumMod val="40000"/>
                        <a:lumOff val="60000"/>
                      </a:schemeClr>
                    </a:solidFill>
                  </a:tcPr>
                </a:tc>
                <a:tc>
                  <a:txBody>
                    <a:bodyPr/>
                    <a:lstStyle/>
                    <a:p>
                      <a:pPr algn="l"/>
                      <a:r>
                        <a:rPr lang="en-GB" sz="1200" dirty="0"/>
                        <a:t>I will work with my group to create a piece of performance that is influenced by Melodrama and Slapstick comedy from the silent movie era. </a:t>
                      </a:r>
                    </a:p>
                  </a:txBody>
                  <a:tcPr>
                    <a:solidFill>
                      <a:schemeClr val="accent1">
                        <a:lumMod val="20000"/>
                        <a:lumOff val="80000"/>
                      </a:schemeClr>
                    </a:solidFill>
                  </a:tcPr>
                </a:tc>
                <a:extLst>
                  <a:ext uri="{0D108BD9-81ED-4DB2-BD59-A6C34878D82A}">
                    <a16:rowId xmlns:a16="http://schemas.microsoft.com/office/drawing/2014/main" val="1860905795"/>
                  </a:ext>
                </a:extLst>
              </a:tr>
              <a:tr h="553432">
                <a:tc>
                  <a:txBody>
                    <a:bodyPr/>
                    <a:lstStyle/>
                    <a:p>
                      <a:r>
                        <a:rPr lang="en-GB" sz="1200" b="1" dirty="0">
                          <a:latin typeface="Ink Free" panose="03080402000500000000" pitchFamily="66" charset="0"/>
                        </a:rPr>
                        <a:t>Creating a piece of Melodrama, adding placards and captions from the silent movie era</a:t>
                      </a:r>
                    </a:p>
                  </a:txBody>
                  <a:tcPr>
                    <a:solidFill>
                      <a:schemeClr val="accent1">
                        <a:lumMod val="40000"/>
                        <a:lumOff val="60000"/>
                      </a:schemeClr>
                    </a:solidFill>
                  </a:tcPr>
                </a:tc>
                <a:tc>
                  <a:txBody>
                    <a:bodyPr/>
                    <a:lstStyle/>
                    <a:p>
                      <a:pPr algn="l"/>
                      <a:r>
                        <a:rPr lang="en-GB" sz="1200" dirty="0"/>
                        <a:t>I will create a piece of performance influenced by Melodrama and the silent movie era, adding placards and captions. </a:t>
                      </a:r>
                    </a:p>
                  </a:txBody>
                  <a:tcPr>
                    <a:solidFill>
                      <a:schemeClr val="accent1">
                        <a:lumMod val="20000"/>
                        <a:lumOff val="80000"/>
                      </a:schemeClr>
                    </a:solidFill>
                  </a:tcPr>
                </a:tc>
                <a:extLst>
                  <a:ext uri="{0D108BD9-81ED-4DB2-BD59-A6C34878D82A}">
                    <a16:rowId xmlns:a16="http://schemas.microsoft.com/office/drawing/2014/main" val="1519713273"/>
                  </a:ext>
                </a:extLst>
              </a:tr>
              <a:tr h="553432">
                <a:tc>
                  <a:txBody>
                    <a:bodyPr/>
                    <a:lstStyle/>
                    <a:p>
                      <a:r>
                        <a:rPr lang="en-GB" sz="1200" b="1" dirty="0">
                          <a:latin typeface="Ink Free" panose="03080402000500000000" pitchFamily="66" charset="0"/>
                        </a:rPr>
                        <a:t>Creating a piece of Melodrama that brings together all the elements that have been taught in the scheme. </a:t>
                      </a:r>
                    </a:p>
                  </a:txBody>
                  <a:tcPr>
                    <a:solidFill>
                      <a:schemeClr val="accent1">
                        <a:lumMod val="40000"/>
                        <a:lumOff val="60000"/>
                      </a:schemeClr>
                    </a:solidFill>
                  </a:tcPr>
                </a:tc>
                <a:tc>
                  <a:txBody>
                    <a:bodyPr/>
                    <a:lstStyle/>
                    <a:p>
                      <a:pPr algn="l"/>
                      <a:r>
                        <a:rPr lang="en-GB" sz="1200" dirty="0"/>
                        <a:t> I will create a piece of performance that draws together all of the influences from Melodrama and the silent movie era. </a:t>
                      </a:r>
                    </a:p>
                  </a:txBody>
                  <a:tcPr>
                    <a:solidFill>
                      <a:schemeClr val="accent1">
                        <a:lumMod val="20000"/>
                        <a:lumOff val="80000"/>
                      </a:schemeClr>
                    </a:solidFill>
                  </a:tcPr>
                </a:tc>
                <a:extLst>
                  <a:ext uri="{0D108BD9-81ED-4DB2-BD59-A6C34878D82A}">
                    <a16:rowId xmlns:a16="http://schemas.microsoft.com/office/drawing/2014/main" val="2268160746"/>
                  </a:ext>
                </a:extLst>
              </a:tr>
              <a:tr h="408047">
                <a:tc>
                  <a:txBody>
                    <a:bodyPr/>
                    <a:lstStyle/>
                    <a:p>
                      <a:endParaRPr lang="en-GB" sz="1200" b="1" dirty="0">
                        <a:latin typeface="Ink Free" panose="03080402000500000000" pitchFamily="66" charset="0"/>
                      </a:endParaRPr>
                    </a:p>
                  </a:txBody>
                  <a:tcPr>
                    <a:solidFill>
                      <a:schemeClr val="accent1">
                        <a:lumMod val="40000"/>
                        <a:lumOff val="60000"/>
                      </a:schemeClr>
                    </a:solidFill>
                  </a:tcPr>
                </a:tc>
                <a:tc>
                  <a:txBody>
                    <a:bodyPr/>
                    <a:lstStyle/>
                    <a:p>
                      <a:pPr algn="l"/>
                      <a:endParaRPr lang="en-GB" sz="1200" dirty="0"/>
                    </a:p>
                  </a:txBody>
                  <a:tcPr>
                    <a:solidFill>
                      <a:schemeClr val="accent1">
                        <a:lumMod val="20000"/>
                        <a:lumOff val="80000"/>
                      </a:schemeClr>
                    </a:solidFill>
                  </a:tcPr>
                </a:tc>
                <a:extLst>
                  <a:ext uri="{0D108BD9-81ED-4DB2-BD59-A6C34878D82A}">
                    <a16:rowId xmlns:a16="http://schemas.microsoft.com/office/drawing/2014/main" val="182193339"/>
                  </a:ext>
                </a:extLst>
              </a:tr>
              <a:tr h="413271">
                <a:tc>
                  <a:txBody>
                    <a:bodyPr/>
                    <a:lstStyle/>
                    <a:p>
                      <a:endParaRPr lang="en-GB" sz="1200" b="1" dirty="0">
                        <a:latin typeface="Ink Free" panose="03080402000500000000" pitchFamily="66" charset="0"/>
                      </a:endParaRPr>
                    </a:p>
                  </a:txBody>
                  <a:tcPr>
                    <a:solidFill>
                      <a:schemeClr val="accent1">
                        <a:lumMod val="40000"/>
                        <a:lumOff val="60000"/>
                      </a:schemeClr>
                    </a:solidFill>
                  </a:tcPr>
                </a:tc>
                <a:tc>
                  <a:txBody>
                    <a:bodyPr/>
                    <a:lstStyle/>
                    <a:p>
                      <a:pPr algn="l"/>
                      <a:endParaRPr lang="en-GB" sz="1200" dirty="0"/>
                    </a:p>
                  </a:txBody>
                  <a:tcPr>
                    <a:solidFill>
                      <a:schemeClr val="accent1">
                        <a:lumMod val="20000"/>
                        <a:lumOff val="80000"/>
                      </a:schemeClr>
                    </a:solidFill>
                  </a:tcPr>
                </a:tc>
                <a:extLst>
                  <a:ext uri="{0D108BD9-81ED-4DB2-BD59-A6C34878D82A}">
                    <a16:rowId xmlns:a16="http://schemas.microsoft.com/office/drawing/2014/main" val="2195676334"/>
                  </a:ext>
                </a:extLst>
              </a:tr>
            </a:tbl>
          </a:graphicData>
        </a:graphic>
      </p:graphicFrame>
      <p:grpSp>
        <p:nvGrpSpPr>
          <p:cNvPr id="23" name="Group 22">
            <a:extLst>
              <a:ext uri="{FF2B5EF4-FFF2-40B4-BE49-F238E27FC236}">
                <a16:creationId xmlns:a16="http://schemas.microsoft.com/office/drawing/2014/main" id="{AEADB312-428F-4996-8E86-7913762943DF}"/>
              </a:ext>
            </a:extLst>
          </p:cNvPr>
          <p:cNvGrpSpPr/>
          <p:nvPr/>
        </p:nvGrpSpPr>
        <p:grpSpPr>
          <a:xfrm>
            <a:off x="7942900" y="127224"/>
            <a:ext cx="4780116" cy="6989210"/>
            <a:chOff x="7349337" y="36399"/>
            <a:chExt cx="5427879" cy="1694330"/>
          </a:xfrm>
        </p:grpSpPr>
        <p:graphicFrame>
          <p:nvGraphicFramePr>
            <p:cNvPr id="24" name="Diagram 23">
              <a:extLst>
                <a:ext uri="{FF2B5EF4-FFF2-40B4-BE49-F238E27FC236}">
                  <a16:creationId xmlns:a16="http://schemas.microsoft.com/office/drawing/2014/main" id="{6C8A4F0D-00CC-4FD4-B93A-8F6D1AE0A15F}"/>
                </a:ext>
              </a:extLst>
            </p:cNvPr>
            <p:cNvGraphicFramePr/>
            <p:nvPr>
              <p:extLst>
                <p:ext uri="{D42A27DB-BD31-4B8C-83A1-F6EECF244321}">
                  <p14:modId xmlns:p14="http://schemas.microsoft.com/office/powerpoint/2010/main" val="3853064735"/>
                </p:ext>
              </p:extLst>
            </p:nvPr>
          </p:nvGraphicFramePr>
          <p:xfrm>
            <a:off x="7536440" y="148316"/>
            <a:ext cx="5240776" cy="158241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5" name="TextBox 24">
              <a:extLst>
                <a:ext uri="{FF2B5EF4-FFF2-40B4-BE49-F238E27FC236}">
                  <a16:creationId xmlns:a16="http://schemas.microsoft.com/office/drawing/2014/main" id="{4FDAA03B-7119-458B-BBF8-D4A396A920E9}"/>
                </a:ext>
              </a:extLst>
            </p:cNvPr>
            <p:cNvSpPr txBox="1"/>
            <p:nvPr/>
          </p:nvSpPr>
          <p:spPr>
            <a:xfrm>
              <a:off x="7349337" y="36399"/>
              <a:ext cx="5291328" cy="111917"/>
            </a:xfrm>
            <a:prstGeom prst="rect">
              <a:avLst/>
            </a:prstGeom>
            <a:noFill/>
          </p:spPr>
          <p:txBody>
            <a:bodyPr wrap="square" rtlCol="0">
              <a:spAutoFit/>
            </a:bodyPr>
            <a:lstStyle/>
            <a:p>
              <a:r>
                <a:rPr lang="en-GB" sz="1200" b="1" dirty="0">
                  <a:highlight>
                    <a:srgbClr val="FFFF00"/>
                  </a:highlight>
                  <a:latin typeface="Ink Free" panose="03080402000500000000" pitchFamily="66" charset="0"/>
                </a:rPr>
                <a:t>Consider what progression step you are pitching your content at when planning your lessons</a:t>
              </a:r>
              <a:endParaRPr lang="en-GB" sz="1200" b="1" dirty="0">
                <a:latin typeface="Ink Free" panose="03080402000500000000" pitchFamily="66" charset="0"/>
              </a:endParaRPr>
            </a:p>
          </p:txBody>
        </p:sp>
      </p:grpSp>
      <p:sp>
        <p:nvSpPr>
          <p:cNvPr id="26" name="TextBox 25">
            <a:extLst>
              <a:ext uri="{FF2B5EF4-FFF2-40B4-BE49-F238E27FC236}">
                <a16:creationId xmlns:a16="http://schemas.microsoft.com/office/drawing/2014/main" id="{59C0BE4A-E004-4B28-9988-6038E49ACCCC}"/>
              </a:ext>
            </a:extLst>
          </p:cNvPr>
          <p:cNvSpPr txBox="1"/>
          <p:nvPr/>
        </p:nvSpPr>
        <p:spPr>
          <a:xfrm>
            <a:off x="2414954" y="8199931"/>
            <a:ext cx="1507156" cy="523220"/>
          </a:xfrm>
          <a:prstGeom prst="rect">
            <a:avLst/>
          </a:prstGeom>
          <a:solidFill>
            <a:srgbClr val="00B0F0"/>
          </a:solidFill>
          <a:ln w="38100">
            <a:solidFill>
              <a:schemeClr val="tx1"/>
            </a:solidFill>
          </a:ln>
        </p:spPr>
        <p:txBody>
          <a:bodyPr wrap="square" rtlCol="0">
            <a:spAutoFit/>
          </a:bodyPr>
          <a:lstStyle/>
          <a:p>
            <a:pPr algn="ctr"/>
            <a:r>
              <a:rPr lang="en-GB" sz="1400" b="1" dirty="0">
                <a:latin typeface="Ink Free" panose="03080402000500000000" pitchFamily="66" charset="0"/>
              </a:rPr>
              <a:t>Learning Experiences</a:t>
            </a:r>
          </a:p>
        </p:txBody>
      </p:sp>
      <p:pic>
        <p:nvPicPr>
          <p:cNvPr id="27" name="Picture 26">
            <a:extLst>
              <a:ext uri="{FF2B5EF4-FFF2-40B4-BE49-F238E27FC236}">
                <a16:creationId xmlns:a16="http://schemas.microsoft.com/office/drawing/2014/main" id="{EE899239-0FA9-4A03-A6BC-3EFADF575C13}"/>
              </a:ext>
            </a:extLst>
          </p:cNvPr>
          <p:cNvPicPr>
            <a:picLocks noChangeAspect="1"/>
          </p:cNvPicPr>
          <p:nvPr/>
        </p:nvPicPr>
        <p:blipFill>
          <a:blip r:embed="rId17"/>
          <a:stretch>
            <a:fillRect/>
          </a:stretch>
        </p:blipFill>
        <p:spPr>
          <a:xfrm>
            <a:off x="7561497" y="553707"/>
            <a:ext cx="381773" cy="6640425"/>
          </a:xfrm>
          <a:prstGeom prst="rect">
            <a:avLst/>
          </a:prstGeom>
        </p:spPr>
      </p:pic>
      <p:pic>
        <p:nvPicPr>
          <p:cNvPr id="28" name="Picture 27">
            <a:extLst>
              <a:ext uri="{FF2B5EF4-FFF2-40B4-BE49-F238E27FC236}">
                <a16:creationId xmlns:a16="http://schemas.microsoft.com/office/drawing/2014/main" id="{06EE0618-D30F-467C-B943-23A285FE864E}"/>
              </a:ext>
            </a:extLst>
          </p:cNvPr>
          <p:cNvPicPr>
            <a:picLocks noChangeAspect="1"/>
          </p:cNvPicPr>
          <p:nvPr/>
        </p:nvPicPr>
        <p:blipFill>
          <a:blip r:embed="rId18"/>
          <a:stretch>
            <a:fillRect/>
          </a:stretch>
        </p:blipFill>
        <p:spPr>
          <a:xfrm>
            <a:off x="8483715" y="7135674"/>
            <a:ext cx="456407" cy="456407"/>
          </a:xfrm>
          <a:prstGeom prst="rect">
            <a:avLst/>
          </a:prstGeom>
          <a:ln>
            <a:noFill/>
          </a:ln>
          <a:effectLst>
            <a:softEdge rad="112500"/>
          </a:effectLst>
        </p:spPr>
      </p:pic>
      <p:sp>
        <p:nvSpPr>
          <p:cNvPr id="29" name="Freeform 12">
            <a:extLst>
              <a:ext uri="{FF2B5EF4-FFF2-40B4-BE49-F238E27FC236}">
                <a16:creationId xmlns:a16="http://schemas.microsoft.com/office/drawing/2014/main" id="{2986AA1B-69BA-4CF4-942B-0BCCFC0939DB}"/>
              </a:ext>
            </a:extLst>
          </p:cNvPr>
          <p:cNvSpPr/>
          <p:nvPr/>
        </p:nvSpPr>
        <p:spPr>
          <a:xfrm>
            <a:off x="-25468" y="31901"/>
            <a:ext cx="1327136" cy="1212913"/>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19"/>
            <a:stretch>
              <a:fillRect/>
            </a:stretch>
          </a:blipFill>
        </p:spPr>
      </p:sp>
    </p:spTree>
    <p:extLst>
      <p:ext uri="{BB962C8B-B14F-4D97-AF65-F5344CB8AC3E}">
        <p14:creationId xmlns:p14="http://schemas.microsoft.com/office/powerpoint/2010/main" val="29645727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3EE8B813A6F84E8F05A013DD43F95C" ma:contentTypeVersion="21" ma:contentTypeDescription="Create a new document." ma:contentTypeScope="" ma:versionID="725f044487a4b3129a838d69daeb9421">
  <xsd:schema xmlns:xsd="http://www.w3.org/2001/XMLSchema" xmlns:xs="http://www.w3.org/2001/XMLSchema" xmlns:p="http://schemas.microsoft.com/office/2006/metadata/properties" xmlns:ns2="5d7194bf-fa17-4d88-9ea8-e0ec8f97bf06" xmlns:ns3="14642272-a132-4bf2-874a-c176713ef5d4" targetNamespace="http://schemas.microsoft.com/office/2006/metadata/properties" ma:root="true" ma:fieldsID="f8bcc9e3a990e0a819dac3012ef9d691" ns2:_="" ns3:_="">
    <xsd:import namespace="5d7194bf-fa17-4d88-9ea8-e0ec8f97bf06"/>
    <xsd:import namespace="14642272-a132-4bf2-874a-c176713ef5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7194bf-fa17-4d88-9ea8-e0ec8f97bf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4696d75-24b1-4859-9f6f-03025e9ba50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642272-a132-4bf2-874a-c176713ef5d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9193d65-aeb0-4fa9-ab65-5bf235a4a751}" ma:internalName="TaxCatchAll" ma:showField="CatchAllData" ma:web="14642272-a132-4bf2-874a-c176713ef5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4642272-a132-4bf2-874a-c176713ef5d4" xsi:nil="true"/>
    <lcf76f155ced4ddcb4097134ff3c332f xmlns="5d7194bf-fa17-4d88-9ea8-e0ec8f97bf0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48D350-0226-4D93-BD9C-761A8B8DDA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7194bf-fa17-4d88-9ea8-e0ec8f97bf06"/>
    <ds:schemaRef ds:uri="14642272-a132-4bf2-874a-c176713ef5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CB431D-F2D2-4DD8-876D-645AB0F29427}">
  <ds:schemaRefs>
    <ds:schemaRef ds:uri="http://purl.org/dc/terms/"/>
    <ds:schemaRef ds:uri="5d7194bf-fa17-4d88-9ea8-e0ec8f97bf06"/>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14642272-a132-4bf2-874a-c176713ef5d4"/>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B2AE43E8-4A0F-4288-85B8-AC5984B2AE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3609</TotalTime>
  <Words>576</Words>
  <Application>Microsoft Office PowerPoint</Application>
  <PresentationFormat>A3 Paper (297x420 mm)</PresentationFormat>
  <Paragraphs>61</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Osborn</dc:creator>
  <cp:lastModifiedBy>Louise Tobias</cp:lastModifiedBy>
  <cp:revision>69</cp:revision>
  <cp:lastPrinted>2024-12-09T09:44:31Z</cp:lastPrinted>
  <dcterms:created xsi:type="dcterms:W3CDTF">2023-03-03T10:50:45Z</dcterms:created>
  <dcterms:modified xsi:type="dcterms:W3CDTF">2025-10-10T09:35:24Z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0x0101004A3EE8B813A6F84E8F05A013DD43F95C</vt:lpwstr>
  </property>
  <property fmtid="{D5CDD505-2E9C-101B-9397-08002B2CF9AE}" pid="3" name="MediaServiceImageTags">
    <vt:lpwstr/>
  </property>
</Properties>
</file>