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9" r:id="rId7"/>
    <p:sldId id="268" r:id="rId8"/>
    <p:sldId id="257" r:id="rId9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34A5A-F9CC-78D1-F7C5-1FACCD6D957D}" v="9" dt="2025-10-10T09:39:35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54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CC534A5A-F9CC-78D1-F7C5-1FACCD6D957D}"/>
    <pc:docChg chg="addSld delSld sldOrd">
      <pc:chgData name="Louise Tobias" userId="S::louise.tobias@elfed-hs.flintshire.sch.uk::1e58aa87-c779-4557-8f01-85eceb66a442" providerId="AD" clId="Web-{CC534A5A-F9CC-78D1-F7C5-1FACCD6D957D}" dt="2025-10-10T09:39:35.671" v="8"/>
      <pc:docMkLst>
        <pc:docMk/>
      </pc:docMkLst>
      <pc:sldChg chg="new del ord">
        <pc:chgData name="Louise Tobias" userId="S::louise.tobias@elfed-hs.flintshire.sch.uk::1e58aa87-c779-4557-8f01-85eceb66a442" providerId="AD" clId="Web-{CC534A5A-F9CC-78D1-F7C5-1FACCD6D957D}" dt="2025-10-10T09:39:35.671" v="8"/>
        <pc:sldMkLst>
          <pc:docMk/>
          <pc:sldMk cId="1423544073" sldId="258"/>
        </pc:sldMkLst>
      </pc:sldChg>
      <pc:sldChg chg="add ord">
        <pc:chgData name="Louise Tobias" userId="S::louise.tobias@elfed-hs.flintshire.sch.uk::1e58aa87-c779-4557-8f01-85eceb66a442" providerId="AD" clId="Web-{CC534A5A-F9CC-78D1-F7C5-1FACCD6D957D}" dt="2025-10-10T09:39:33.874" v="7"/>
        <pc:sldMkLst>
          <pc:docMk/>
          <pc:sldMk cId="950634505" sldId="265"/>
        </pc:sldMkLst>
      </pc:sldChg>
      <pc:sldChg chg="add ord">
        <pc:chgData name="Louise Tobias" userId="S::louise.tobias@elfed-hs.flintshire.sch.uk::1e58aa87-c779-4557-8f01-85eceb66a442" providerId="AD" clId="Web-{CC534A5A-F9CC-78D1-F7C5-1FACCD6D957D}" dt="2025-10-10T09:39:22.515" v="6"/>
        <pc:sldMkLst>
          <pc:docMk/>
          <pc:sldMk cId="964204075" sldId="267"/>
        </pc:sldMkLst>
      </pc:sldChg>
      <pc:sldChg chg="add">
        <pc:chgData name="Louise Tobias" userId="S::louise.tobias@elfed-hs.flintshire.sch.uk::1e58aa87-c779-4557-8f01-85eceb66a442" providerId="AD" clId="Web-{CC534A5A-F9CC-78D1-F7C5-1FACCD6D957D}" dt="2025-10-10T09:39:02.452" v="4"/>
        <pc:sldMkLst>
          <pc:docMk/>
          <pc:sldMk cId="1678247464" sldId="268"/>
        </pc:sldMkLst>
      </pc:sldChg>
      <pc:sldChg chg="add">
        <pc:chgData name="Louise Tobias" userId="S::louise.tobias@elfed-hs.flintshire.sch.uk::1e58aa87-c779-4557-8f01-85eceb66a442" providerId="AD" clId="Web-{CC534A5A-F9CC-78D1-F7C5-1FACCD6D957D}" dt="2025-10-10T09:39:11.593" v="5"/>
        <pc:sldMkLst>
          <pc:docMk/>
          <pc:sldMk cId="276363412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1" custScaleX="714587" custLinFactNeighborX="-10802" custLinFactNeighborY="-84419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46D54ED8-1511-4E50-BF1B-10C8D1358EBC}" type="presParOf" srcId="{C8BEAD66-2628-4B43-9A6B-FF08F3444FAF}" destId="{F8EFB8DC-5454-4771-B990-010C33358183}" srcOrd="0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Use</a:t>
          </a:r>
          <a:r>
            <a:rPr lang="en-GB" sz="1400" baseline="0" dirty="0"/>
            <a:t> the correct dramatic terminology</a:t>
          </a:r>
          <a:endParaRPr lang="en-GB" sz="1400" dirty="0"/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r>
            <a:rPr lang="en-GB" sz="1400" dirty="0"/>
            <a:t>. </a:t>
          </a:r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D6B5A32E-9A63-438E-A755-58D65FA152C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Recall.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  <a:endParaRPr lang="en-GB" sz="1400" b="1" dirty="0">
            <a:latin typeface="Ink Free" panose="03080402000500000000" pitchFamily="66" charset="0"/>
          </a:endParaRPr>
        </a:p>
        <a:p>
          <a:pPr algn="l"/>
          <a:endParaRPr lang="en-GB" sz="1400" b="1" dirty="0">
            <a:latin typeface="Ink Free" panose="03080402000500000000" pitchFamily="66" charset="0"/>
          </a:endParaRPr>
        </a:p>
      </dgm:t>
    </dgm:pt>
    <dgm:pt modelId="{2345C089-A9B5-4B8B-87DC-D4717E203945}" type="sibTrans" cxnId="{694929F3-0809-4697-A635-E4857B213C79}">
      <dgm:prSet/>
      <dgm:spPr/>
      <dgm:t>
        <a:bodyPr/>
        <a:lstStyle/>
        <a:p>
          <a:endParaRPr lang="en-GB"/>
        </a:p>
      </dgm:t>
    </dgm:pt>
    <dgm:pt modelId="{2040F1D3-E061-4739-A170-6B11339D3BAD}" type="parTrans" cxnId="{694929F3-0809-4697-A635-E4857B213C79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Knowledge and Understanding.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477688" custLinFactY="26916" custLinFactNeighborX="-3989" custLinFactNeighborY="100000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3" custAng="10800000" custFlipVert="1" custScaleX="714587" custScaleY="525402" custLinFactY="27048" custLinFactNeighborX="2247" custLinFactNeighborY="100000">
        <dgm:presLayoutVars>
          <dgm:bulletEnabled val="1"/>
        </dgm:presLayoutVars>
      </dgm:prSet>
      <dgm:spPr/>
    </dgm:pt>
    <dgm:pt modelId="{5C7D82B8-6EF8-4AE5-926E-55861C5971B5}" type="pres">
      <dgm:prSet presAssocID="{4AD9D54F-7E0D-456C-8FBC-CCE2DA9803B3}" presName="space" presStyleCnt="0"/>
      <dgm:spPr/>
    </dgm:pt>
    <dgm:pt modelId="{A007BD2E-B432-4D1C-9122-ABE7EC8D3E32}" type="pres">
      <dgm:prSet presAssocID="{D6B5A32E-9A63-438E-A755-58D65FA152C4}" presName="text" presStyleLbl="node1" presStyleIdx="2" presStyleCnt="3" custScaleX="714587" custScaleY="405155" custLinFactY="-44146" custLinFactNeighborX="-4811" custLinFactNeighborY="-100000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7B0C63EC-9A30-4A77-8694-2BC0C5C3AC7A}" type="presOf" srcId="{D6B5A32E-9A63-438E-A755-58D65FA152C4}" destId="{A007BD2E-B432-4D1C-9122-ABE7EC8D3E32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694929F3-0809-4697-A635-E4857B213C79}" srcId="{814303D1-91B5-4DD8-90E6-00AE72C4A5C5}" destId="{D6B5A32E-9A63-438E-A755-58D65FA152C4}" srcOrd="2" destOrd="0" parTransId="{2040F1D3-E061-4739-A170-6B11339D3BAD}" sibTransId="{2345C089-A9B5-4B8B-87DC-D4717E203945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178799A4-CB0D-4EF4-A9F7-A23199CA3589}" type="presParOf" srcId="{C8BEAD66-2628-4B43-9A6B-FF08F3444FAF}" destId="{4A391992-1D39-41EE-898A-D092113ED043}" srcOrd="2" destOrd="0" presId="urn:diagrams.loki3.com/VaryingWidthList"/>
    <dgm:cxn modelId="{63825D93-2CA7-426D-8554-2D7AFB28B8DD}" type="presParOf" srcId="{C8BEAD66-2628-4B43-9A6B-FF08F3444FAF}" destId="{5C7D82B8-6EF8-4AE5-926E-55861C5971B5}" srcOrd="3" destOrd="0" presId="urn:diagrams.loki3.com/VaryingWidthList"/>
    <dgm:cxn modelId="{1BD4FA22-5198-4F0B-94A9-E7B6A5D741CA}" type="presParOf" srcId="{C8BEAD66-2628-4B43-9A6B-FF08F3444FAF}" destId="{A007BD2E-B432-4D1C-9122-ABE7EC8D3E3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117075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1170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Use</a:t>
          </a:r>
          <a:r>
            <a:rPr lang="en-GB" sz="1400" kern="1200" baseline="0" dirty="0"/>
            <a:t> the correct dramatic terminology</a:t>
          </a:r>
          <a:endParaRPr lang="en-GB" sz="1400" kern="1200" dirty="0"/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. </a:t>
          </a:r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145924"/>
          <a:ext cx="4456034" cy="2089131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Knowledge and Understanding.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145924"/>
        <a:ext cx="4456034" cy="2089131"/>
      </dsp:txXfrm>
    </dsp:sp>
    <dsp:sp modelId="{4A391992-1D39-41EE-898A-D092113ED043}">
      <dsp:nvSpPr>
        <dsp:cNvPr id="0" name=""/>
        <dsp:cNvSpPr/>
      </dsp:nvSpPr>
      <dsp:spPr>
        <a:xfrm rot="10800000" flipV="1">
          <a:off x="0" y="2257499"/>
          <a:ext cx="4456034" cy="22978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kern="1200" dirty="0"/>
        </a:p>
      </dsp:txBody>
      <dsp:txXfrm rot="-10800000">
        <a:off x="0" y="2257499"/>
        <a:ext cx="4456034" cy="2297804"/>
      </dsp:txXfrm>
    </dsp:sp>
    <dsp:sp modelId="{A007BD2E-B432-4D1C-9122-ABE7EC8D3E32}">
      <dsp:nvSpPr>
        <dsp:cNvPr id="0" name=""/>
        <dsp:cNvSpPr/>
      </dsp:nvSpPr>
      <dsp:spPr>
        <a:xfrm>
          <a:off x="0" y="4222076"/>
          <a:ext cx="4456034" cy="1771913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Recall.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recall basic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recall broader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recall previous learning and make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recall more detailed, accurate and complex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revisit previous learning and develop ideas further</a:t>
          </a:r>
          <a:endParaRPr lang="en-GB" sz="1400" b="1" kern="1200" dirty="0"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4222076"/>
        <a:ext cx="4456034" cy="177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63" y="1868280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Drama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0047-3570-4959-90CD-8A1DE22C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1200150"/>
            <a:ext cx="110749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5DAA-3473-4E4B-810B-DC672B2E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4" y="1200150"/>
            <a:ext cx="10220632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597274"/>
              </p:ext>
            </p:extLst>
          </p:nvPr>
        </p:nvGraphicFramePr>
        <p:xfrm>
          <a:off x="8641477" y="7630562"/>
          <a:ext cx="3757827" cy="117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 Year 9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Comedy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14157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various genre of comedy. We will focus on the origins of comedy as well as the styles of ‘slapstick’, ‘parody’ and ‘Sitcom’.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No. of lessons 6</a:t>
            </a:r>
            <a:r>
              <a:rPr lang="en-GB" sz="1400" dirty="0"/>
              <a:t> 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78584" y="8523104"/>
            <a:ext cx="3843528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Celebrate stories from different cultures from around the world including Wales. </a:t>
            </a:r>
          </a:p>
          <a:p>
            <a:endParaRPr lang="en-GB" sz="1400" b="1" dirty="0">
              <a:latin typeface="Ink Free" panose="03080402000500000000" pitchFamily="66" charset="0"/>
            </a:endParaRPr>
          </a:p>
          <a:p>
            <a:endParaRPr lang="en-GB" sz="14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78583" y="7228636"/>
            <a:ext cx="3886820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Slapstick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Parody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Sitcom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Mockumentary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444912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70147"/>
              </p:ext>
            </p:extLst>
          </p:nvPr>
        </p:nvGraphicFramePr>
        <p:xfrm>
          <a:off x="78583" y="2726822"/>
          <a:ext cx="7378861" cy="449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33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39628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468355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comedy. Slap Stick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what ’Slap Stick’ comedy is and be able to create a practical example.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parody.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what Parody comedy is and create a practical example.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Sitcom.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what sitcom is and be able to give a practical example.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45312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‘mockumentary’ style comedy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what mockumentary is and be able to give a practical example.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Ink Free" panose="03080402000500000000" pitchFamily="66" charset="0"/>
                        </a:rPr>
                        <a:t>Recap on all 4 styles of comedy</a:t>
                      </a:r>
                    </a:p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the differences between the 4 styles of comedy that we have explored. I will choose one style to develop further.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49071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Final performance of chosen comedy style.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rehearse my chosen comedy piece in preparation for the final performance. </a:t>
                      </a:r>
                    </a:p>
                    <a:p>
                      <a:pPr algn="l"/>
                      <a:r>
                        <a:rPr lang="en-GB" sz="1200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456106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865167" y="119246"/>
            <a:ext cx="4689863" cy="6957517"/>
            <a:chOff x="7349337" y="36399"/>
            <a:chExt cx="5325396" cy="958447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6541339"/>
                </p:ext>
              </p:extLst>
            </p:nvPr>
          </p:nvGraphicFramePr>
          <p:xfrm>
            <a:off x="7614853" y="138649"/>
            <a:ext cx="5059880" cy="8561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2097926" y="8195950"/>
            <a:ext cx="1824186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5BA985-3F91-4D80-AACA-55C651A00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B431D-F2D2-4DD8-876D-645AB0F29427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14642272-a132-4bf2-874a-c176713ef5d4"/>
    <ds:schemaRef ds:uri="http://purl.org/dc/terms/"/>
    <ds:schemaRef ds:uri="http://purl.org/dc/dcmitype/"/>
    <ds:schemaRef ds:uri="http://schemas.microsoft.com/office/infopath/2007/PartnerControls"/>
    <ds:schemaRef ds:uri="5d7194bf-fa17-4d88-9ea8-e0ec8f97bf06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5001</TotalTime>
  <Words>433</Words>
  <Application>Microsoft Office PowerPoint</Application>
  <PresentationFormat>A3 Paper (297x420 mm)</PresentationFormat>
  <Paragraphs>64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63</cp:revision>
  <cp:lastPrinted>2024-12-09T09:44:31Z</cp:lastPrinted>
  <dcterms:created xsi:type="dcterms:W3CDTF">2023-03-03T10:50:45Z</dcterms:created>
  <dcterms:modified xsi:type="dcterms:W3CDTF">2025-10-10T09:39:38Z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