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267" r:id="rId6"/>
    <p:sldId id="265" r:id="rId7"/>
    <p:sldId id="258" r:id="rId8"/>
    <p:sldId id="259" r:id="rId9"/>
    <p:sldId id="268" r:id="rId10"/>
    <p:sldId id="257" r:id="rId11"/>
  </p:sldIdLst>
  <p:sldSz cx="12801600" cy="96012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1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99FF"/>
    <a:srgbClr val="CC66FF"/>
    <a:srgbClr val="CC3300"/>
    <a:srgbClr val="0099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E276BA-63FB-0CD6-07C0-FBD77E5C60FC}" v="36" dt="2025-09-12T09:06:56.8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500" y="84"/>
      </p:cViewPr>
      <p:guideLst>
        <p:guide orient="horz" pos="3001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Tobias" userId="S::louise.tobias@elfed-hs.flintshire.sch.uk::1e58aa87-c779-4557-8f01-85eceb66a442" providerId="AD" clId="Web-{C9E276BA-63FB-0CD6-07C0-FBD77E5C60FC}"/>
    <pc:docChg chg="modSld">
      <pc:chgData name="Louise Tobias" userId="S::louise.tobias@elfed-hs.flintshire.sch.uk::1e58aa87-c779-4557-8f01-85eceb66a442" providerId="AD" clId="Web-{C9E276BA-63FB-0CD6-07C0-FBD77E5C60FC}" dt="2025-09-12T09:06:51.005" v="29"/>
      <pc:docMkLst>
        <pc:docMk/>
      </pc:docMkLst>
      <pc:sldChg chg="modSp">
        <pc:chgData name="Louise Tobias" userId="S::louise.tobias@elfed-hs.flintshire.sch.uk::1e58aa87-c779-4557-8f01-85eceb66a442" providerId="AD" clId="Web-{C9E276BA-63FB-0CD6-07C0-FBD77E5C60FC}" dt="2025-09-12T09:06:51.005" v="29"/>
        <pc:sldMkLst>
          <pc:docMk/>
          <pc:sldMk cId="900104098" sldId="259"/>
        </pc:sldMkLst>
        <pc:graphicFrameChg chg="mod modGraphic">
          <ac:chgData name="Louise Tobias" userId="S::louise.tobias@elfed-hs.flintshire.sch.uk::1e58aa87-c779-4557-8f01-85eceb66a442" providerId="AD" clId="Web-{C9E276BA-63FB-0CD6-07C0-FBD77E5C60FC}" dt="2025-09-12T09:06:51.005" v="29"/>
          <ac:graphicFrameMkLst>
            <pc:docMk/>
            <pc:sldMk cId="900104098" sldId="259"/>
            <ac:graphicFrameMk id="2" creationId="{2E787E98-0DDC-4082-99E0-031BA33FFCB4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4303D1-91B5-4DD8-90E6-00AE72C4A5C5}" type="doc">
      <dgm:prSet loTypeId="urn:diagrams.loki3.com/VaryingWidthList" loCatId="list" qsTypeId="urn:microsoft.com/office/officeart/2005/8/quickstyle/simple1" qsCatId="simple" csTypeId="urn:microsoft.com/office/officeart/2005/8/colors/colorful1" csCatId="colorful" phldr="1"/>
      <dgm:spPr/>
    </dgm:pt>
    <dgm:pt modelId="{D7A1E643-4DD6-4BDF-B825-E49E03B474AF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38100">
          <a:solidFill>
            <a:srgbClr val="7030A0"/>
          </a:solidFill>
        </a:ln>
      </dgm:spPr>
      <dgm:t>
        <a:bodyPr/>
        <a:lstStyle/>
        <a:p>
          <a:pPr algn="l"/>
          <a:r>
            <a:rPr lang="en-GB" sz="1200" dirty="0"/>
            <a:t>Pupils will perform and present their work at the end of every lesson in the scheme. Evaluation and feedback is given verbally at the end of each performance. </a:t>
          </a:r>
        </a:p>
      </dgm:t>
    </dgm:pt>
    <dgm:pt modelId="{F3E8D204-EC37-4028-B4FE-3E6FDD6356E5}" type="parTrans" cxnId="{15D1B70F-0AA1-4DB2-98B3-A4E290AEE3CB}">
      <dgm:prSet/>
      <dgm:spPr/>
      <dgm:t>
        <a:bodyPr/>
        <a:lstStyle/>
        <a:p>
          <a:endParaRPr lang="en-GB"/>
        </a:p>
      </dgm:t>
    </dgm:pt>
    <dgm:pt modelId="{4683ED46-7CE4-445E-9497-CC79C387165B}" type="sibTrans" cxnId="{15D1B70F-0AA1-4DB2-98B3-A4E290AEE3CB}">
      <dgm:prSet/>
      <dgm:spPr/>
      <dgm:t>
        <a:bodyPr/>
        <a:lstStyle/>
        <a:p>
          <a:endParaRPr lang="en-GB"/>
        </a:p>
      </dgm:t>
    </dgm:pt>
    <dgm:pt modelId="{18FC90F7-43BA-48CD-A033-6CF1445E1B15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38100">
          <a:solidFill>
            <a:srgbClr val="7030A0"/>
          </a:solidFill>
        </a:ln>
      </dgm:spPr>
      <dgm:t>
        <a:bodyPr/>
        <a:lstStyle/>
        <a:p>
          <a:pPr algn="l"/>
          <a:r>
            <a:rPr lang="en-GB" sz="1400" dirty="0"/>
            <a:t>Pupils will have the opportunity to work in a group and create a piece of drama ready </a:t>
          </a:r>
          <a:r>
            <a:rPr lang="en-GB" sz="1400"/>
            <a:t>for performance. . </a:t>
          </a:r>
          <a:endParaRPr lang="en-GB" sz="1400" dirty="0"/>
        </a:p>
      </dgm:t>
    </dgm:pt>
    <dgm:pt modelId="{E1F2FEB4-4EDA-44F5-905D-1E1922A7FBF2}" type="parTrans" cxnId="{0521D4E8-78F1-4102-9910-BD2F3F45A0BC}">
      <dgm:prSet/>
      <dgm:spPr/>
      <dgm:t>
        <a:bodyPr/>
        <a:lstStyle/>
        <a:p>
          <a:endParaRPr lang="en-GB"/>
        </a:p>
      </dgm:t>
    </dgm:pt>
    <dgm:pt modelId="{4AD9D54F-7E0D-456C-8FBC-CCE2DA9803B3}" type="sibTrans" cxnId="{0521D4E8-78F1-4102-9910-BD2F3F45A0BC}">
      <dgm:prSet/>
      <dgm:spPr/>
      <dgm:t>
        <a:bodyPr/>
        <a:lstStyle/>
        <a:p>
          <a:endParaRPr lang="en-GB"/>
        </a:p>
      </dgm:t>
    </dgm:pt>
    <dgm:pt modelId="{C8BEAD66-2628-4B43-9A6B-FF08F3444FAF}" type="pres">
      <dgm:prSet presAssocID="{814303D1-91B5-4DD8-90E6-00AE72C4A5C5}" presName="Name0" presStyleCnt="0">
        <dgm:presLayoutVars>
          <dgm:resizeHandles/>
        </dgm:presLayoutVars>
      </dgm:prSet>
      <dgm:spPr/>
    </dgm:pt>
    <dgm:pt modelId="{F8EFB8DC-5454-4771-B990-010C33358183}" type="pres">
      <dgm:prSet presAssocID="{D7A1E643-4DD6-4BDF-B825-E49E03B474AF}" presName="text" presStyleLbl="node1" presStyleIdx="0" presStyleCnt="2" custScaleX="714587" custLinFactNeighborX="-10802" custLinFactNeighborY="-84419">
        <dgm:presLayoutVars>
          <dgm:bulletEnabled val="1"/>
        </dgm:presLayoutVars>
      </dgm:prSet>
      <dgm:spPr/>
    </dgm:pt>
    <dgm:pt modelId="{8AF05ADB-1DD2-4D10-88E9-5FA64E64A7D6}" type="pres">
      <dgm:prSet presAssocID="{4683ED46-7CE4-445E-9497-CC79C387165B}" presName="space" presStyleCnt="0"/>
      <dgm:spPr/>
    </dgm:pt>
    <dgm:pt modelId="{4A391992-1D39-41EE-898A-D092113ED043}" type="pres">
      <dgm:prSet presAssocID="{18FC90F7-43BA-48CD-A033-6CF1445E1B15}" presName="text" presStyleLbl="node1" presStyleIdx="1" presStyleCnt="2" custScaleX="714587">
        <dgm:presLayoutVars>
          <dgm:bulletEnabled val="1"/>
        </dgm:presLayoutVars>
      </dgm:prSet>
      <dgm:spPr/>
    </dgm:pt>
  </dgm:ptLst>
  <dgm:cxnLst>
    <dgm:cxn modelId="{15D1B70F-0AA1-4DB2-98B3-A4E290AEE3CB}" srcId="{814303D1-91B5-4DD8-90E6-00AE72C4A5C5}" destId="{D7A1E643-4DD6-4BDF-B825-E49E03B474AF}" srcOrd="0" destOrd="0" parTransId="{F3E8D204-EC37-4028-B4FE-3E6FDD6356E5}" sibTransId="{4683ED46-7CE4-445E-9497-CC79C387165B}"/>
    <dgm:cxn modelId="{76BD3C15-5A0F-40DD-8181-3B3AC2CBCC74}" type="presOf" srcId="{D7A1E643-4DD6-4BDF-B825-E49E03B474AF}" destId="{F8EFB8DC-5454-4771-B990-010C33358183}" srcOrd="0" destOrd="0" presId="urn:diagrams.loki3.com/VaryingWidthList"/>
    <dgm:cxn modelId="{E921FF81-DD7C-4408-AD6A-621D2AB3483E}" type="presOf" srcId="{814303D1-91B5-4DD8-90E6-00AE72C4A5C5}" destId="{C8BEAD66-2628-4B43-9A6B-FF08F3444FAF}" srcOrd="0" destOrd="0" presId="urn:diagrams.loki3.com/VaryingWidthList"/>
    <dgm:cxn modelId="{3AAE1187-7622-44B6-A070-4D03187EFACE}" type="presOf" srcId="{18FC90F7-43BA-48CD-A033-6CF1445E1B15}" destId="{4A391992-1D39-41EE-898A-D092113ED043}" srcOrd="0" destOrd="0" presId="urn:diagrams.loki3.com/VaryingWidthList"/>
    <dgm:cxn modelId="{0521D4E8-78F1-4102-9910-BD2F3F45A0BC}" srcId="{814303D1-91B5-4DD8-90E6-00AE72C4A5C5}" destId="{18FC90F7-43BA-48CD-A033-6CF1445E1B15}" srcOrd="1" destOrd="0" parTransId="{E1F2FEB4-4EDA-44F5-905D-1E1922A7FBF2}" sibTransId="{4AD9D54F-7E0D-456C-8FBC-CCE2DA9803B3}"/>
    <dgm:cxn modelId="{46D54ED8-1511-4E50-BF1B-10C8D1358EBC}" type="presParOf" srcId="{C8BEAD66-2628-4B43-9A6B-FF08F3444FAF}" destId="{F8EFB8DC-5454-4771-B990-010C33358183}" srcOrd="0" destOrd="0" presId="urn:diagrams.loki3.com/VaryingWidthList"/>
    <dgm:cxn modelId="{526FBA9D-E781-4475-9F0A-C657F96A5D15}" type="presParOf" srcId="{C8BEAD66-2628-4B43-9A6B-FF08F3444FAF}" destId="{8AF05ADB-1DD2-4D10-88E9-5FA64E64A7D6}" srcOrd="1" destOrd="0" presId="urn:diagrams.loki3.com/VaryingWidthList"/>
    <dgm:cxn modelId="{C85D6527-DCE0-4763-9CD4-3ED4533BC17F}" type="presParOf" srcId="{C8BEAD66-2628-4B43-9A6B-FF08F3444FAF}" destId="{4A391992-1D39-41EE-898A-D092113ED043}" srcOrd="2" destOrd="0" presId="urn:diagrams.loki3.com/VaryingWidthList"/>
  </dgm:cxnLst>
  <dgm:bg>
    <a:solidFill>
      <a:srgbClr val="CC66F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F99392-49C5-4C13-A53F-857B81212D90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B8FB89E-8FA9-49D8-8488-5AA5BD716C73}">
      <dgm:prSet phldrT="[Text]" custT="1"/>
      <dgm:spPr>
        <a:solidFill>
          <a:srgbClr val="009999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400" dirty="0"/>
            <a:t>English</a:t>
          </a:r>
        </a:p>
      </dgm:t>
    </dgm:pt>
    <dgm:pt modelId="{864D9F88-7CEF-43E3-BCF6-559D1EEFFE6F}" type="parTrans" cxnId="{6BE3FBEE-07FE-46CA-810E-87226EB35CBB}">
      <dgm:prSet/>
      <dgm:spPr/>
      <dgm:t>
        <a:bodyPr/>
        <a:lstStyle/>
        <a:p>
          <a:endParaRPr lang="en-GB"/>
        </a:p>
      </dgm:t>
    </dgm:pt>
    <dgm:pt modelId="{A43DB183-F9FE-4E77-8461-B773A97E3C3E}" type="sibTrans" cxnId="{6BE3FBEE-07FE-46CA-810E-87226EB35CBB}">
      <dgm:prSet/>
      <dgm:spPr/>
      <dgm:t>
        <a:bodyPr/>
        <a:lstStyle/>
        <a:p>
          <a:endParaRPr lang="en-GB"/>
        </a:p>
      </dgm:t>
    </dgm:pt>
    <dgm:pt modelId="{DF861D88-1577-4689-B9E0-DF0280030A03}">
      <dgm:prSet phldrT="[Text]" custT="1"/>
      <dgm:spPr/>
      <dgm:t>
        <a:bodyPr/>
        <a:lstStyle/>
        <a:p>
          <a:r>
            <a:rPr lang="en-GB" sz="1400" dirty="0"/>
            <a:t>Understand the importance of storytelling, using language to create tension and interest.  </a:t>
          </a:r>
        </a:p>
      </dgm:t>
    </dgm:pt>
    <dgm:pt modelId="{758DEA5E-B622-4966-8B0F-F5664D8EF198}" type="parTrans" cxnId="{346402C4-7638-481A-AEE9-5DCC080025E0}">
      <dgm:prSet/>
      <dgm:spPr/>
      <dgm:t>
        <a:bodyPr/>
        <a:lstStyle/>
        <a:p>
          <a:endParaRPr lang="en-GB"/>
        </a:p>
      </dgm:t>
    </dgm:pt>
    <dgm:pt modelId="{5C751399-A634-4FC6-B7F7-676830636C4C}" type="sibTrans" cxnId="{346402C4-7638-481A-AEE9-5DCC080025E0}">
      <dgm:prSet/>
      <dgm:spPr/>
      <dgm:t>
        <a:bodyPr/>
        <a:lstStyle/>
        <a:p>
          <a:endParaRPr lang="en-GB"/>
        </a:p>
      </dgm:t>
    </dgm:pt>
    <dgm:pt modelId="{3C4BC7F4-1500-45C3-8D82-D9A5951FB92F}">
      <dgm:prSet phldrT="[Text]" custT="1"/>
      <dgm:spPr>
        <a:solidFill>
          <a:srgbClr val="7030A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400" dirty="0"/>
            <a:t>Welsh</a:t>
          </a:r>
        </a:p>
      </dgm:t>
    </dgm:pt>
    <dgm:pt modelId="{1C83A2D3-A084-43FC-9885-6686A46A9EBB}" type="parTrans" cxnId="{91BAF776-E87B-426C-B454-B63FB19B465D}">
      <dgm:prSet/>
      <dgm:spPr/>
      <dgm:t>
        <a:bodyPr/>
        <a:lstStyle/>
        <a:p>
          <a:endParaRPr lang="en-GB"/>
        </a:p>
      </dgm:t>
    </dgm:pt>
    <dgm:pt modelId="{BF31B968-ACDF-4EE9-91BC-25B887E26070}" type="sibTrans" cxnId="{91BAF776-E87B-426C-B454-B63FB19B465D}">
      <dgm:prSet/>
      <dgm:spPr/>
      <dgm:t>
        <a:bodyPr/>
        <a:lstStyle/>
        <a:p>
          <a:endParaRPr lang="en-GB"/>
        </a:p>
      </dgm:t>
    </dgm:pt>
    <dgm:pt modelId="{F62F349B-8D16-4257-90D1-2557AD4A6C40}">
      <dgm:prSet phldrT="[Text]" custT="1"/>
      <dgm:spPr/>
      <dgm:t>
        <a:bodyPr/>
        <a:lstStyle/>
        <a:p>
          <a:r>
            <a:rPr lang="en-GB" sz="1400" dirty="0"/>
            <a:t> </a:t>
          </a:r>
        </a:p>
      </dgm:t>
    </dgm:pt>
    <dgm:pt modelId="{CE055BC4-D7A6-49B7-AC27-478CD9AAAD79}" type="parTrans" cxnId="{59FF03B1-4791-4D61-B9E5-373ACD9A0F5A}">
      <dgm:prSet/>
      <dgm:spPr/>
      <dgm:t>
        <a:bodyPr/>
        <a:lstStyle/>
        <a:p>
          <a:endParaRPr lang="en-GB"/>
        </a:p>
      </dgm:t>
    </dgm:pt>
    <dgm:pt modelId="{3D4CA848-5A14-436B-8457-6CE4A7291560}" type="sibTrans" cxnId="{59FF03B1-4791-4D61-B9E5-373ACD9A0F5A}">
      <dgm:prSet/>
      <dgm:spPr/>
      <dgm:t>
        <a:bodyPr/>
        <a:lstStyle/>
        <a:p>
          <a:endParaRPr lang="en-GB"/>
        </a:p>
      </dgm:t>
    </dgm:pt>
    <dgm:pt modelId="{A001EAA2-581D-4BB7-B1D8-B8451D87302F}">
      <dgm:prSet phldrT="[Text]" custT="1"/>
      <dgm:spPr>
        <a:solidFill>
          <a:srgbClr val="FF3399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400" dirty="0"/>
            <a:t>Health and Wellbeing</a:t>
          </a:r>
        </a:p>
      </dgm:t>
    </dgm:pt>
    <dgm:pt modelId="{09596C66-3125-404A-B04E-A198C808BD10}" type="parTrans" cxnId="{2331FEB9-A73F-4A94-8E78-0CF19FB176CF}">
      <dgm:prSet/>
      <dgm:spPr/>
      <dgm:t>
        <a:bodyPr/>
        <a:lstStyle/>
        <a:p>
          <a:endParaRPr lang="en-GB"/>
        </a:p>
      </dgm:t>
    </dgm:pt>
    <dgm:pt modelId="{A836EF9E-CB3B-407F-9D52-88097CC30FC9}" type="sibTrans" cxnId="{2331FEB9-A73F-4A94-8E78-0CF19FB176CF}">
      <dgm:prSet/>
      <dgm:spPr/>
      <dgm:t>
        <a:bodyPr/>
        <a:lstStyle/>
        <a:p>
          <a:endParaRPr lang="en-GB"/>
        </a:p>
      </dgm:t>
    </dgm:pt>
    <dgm:pt modelId="{749F371C-14CD-4319-BF0C-2E5AB2D68642}">
      <dgm:prSet phldrT="[Text]" custT="1"/>
      <dgm:spPr/>
      <dgm:t>
        <a:bodyPr/>
        <a:lstStyle/>
        <a:p>
          <a:r>
            <a:rPr lang="en-GB" sz="1400" dirty="0"/>
            <a:t> Working collaboratively with peers. </a:t>
          </a:r>
        </a:p>
      </dgm:t>
    </dgm:pt>
    <dgm:pt modelId="{853B845D-B3A6-4234-829D-5008A4034528}" type="parTrans" cxnId="{4ECD78FF-9467-4572-A3EC-DC155AFBFCB3}">
      <dgm:prSet/>
      <dgm:spPr/>
      <dgm:t>
        <a:bodyPr/>
        <a:lstStyle/>
        <a:p>
          <a:endParaRPr lang="en-GB"/>
        </a:p>
      </dgm:t>
    </dgm:pt>
    <dgm:pt modelId="{47BEEE67-4BF7-425D-8A88-80C8F5DEEDAA}" type="sibTrans" cxnId="{4ECD78FF-9467-4572-A3EC-DC155AFBFCB3}">
      <dgm:prSet/>
      <dgm:spPr/>
      <dgm:t>
        <a:bodyPr/>
        <a:lstStyle/>
        <a:p>
          <a:endParaRPr lang="en-GB"/>
        </a:p>
      </dgm:t>
    </dgm:pt>
    <dgm:pt modelId="{E0EAF1AA-1C8E-4EDD-B8F4-42ABE2F5278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GB" sz="1400" dirty="0"/>
            <a:t>Humanities</a:t>
          </a:r>
        </a:p>
      </dgm:t>
    </dgm:pt>
    <dgm:pt modelId="{0AC79570-24C8-453E-8889-2847ABC6DD30}" type="parTrans" cxnId="{38936B53-FF2C-459A-9087-739EEA300667}">
      <dgm:prSet/>
      <dgm:spPr/>
      <dgm:t>
        <a:bodyPr/>
        <a:lstStyle/>
        <a:p>
          <a:endParaRPr lang="en-GB"/>
        </a:p>
      </dgm:t>
    </dgm:pt>
    <dgm:pt modelId="{A802B87A-B8E8-4B8B-BE1C-52303BFF5536}" type="sibTrans" cxnId="{38936B53-FF2C-459A-9087-739EEA300667}">
      <dgm:prSet/>
      <dgm:spPr/>
      <dgm:t>
        <a:bodyPr/>
        <a:lstStyle/>
        <a:p>
          <a:endParaRPr lang="en-GB"/>
        </a:p>
      </dgm:t>
    </dgm:pt>
    <dgm:pt modelId="{FDC09A97-120B-4459-8FC8-6B982EDD88F8}">
      <dgm:prSet phldrT="[Text]" custT="1"/>
      <dgm:spPr/>
      <dgm:t>
        <a:bodyPr/>
        <a:lstStyle/>
        <a:p>
          <a:r>
            <a:rPr lang="en-GB" sz="1400" dirty="0"/>
            <a:t>Understanding stories from different cultures from around the world. </a:t>
          </a:r>
        </a:p>
      </dgm:t>
    </dgm:pt>
    <dgm:pt modelId="{82436B6E-152D-4CFF-BB33-F031E990299C}" type="parTrans" cxnId="{1777463A-DE34-4742-BBEB-F5A3D0666AE9}">
      <dgm:prSet/>
      <dgm:spPr/>
      <dgm:t>
        <a:bodyPr/>
        <a:lstStyle/>
        <a:p>
          <a:endParaRPr lang="en-GB"/>
        </a:p>
      </dgm:t>
    </dgm:pt>
    <dgm:pt modelId="{0E14F6B7-9162-46B0-86D1-A39FE771D67D}" type="sibTrans" cxnId="{1777463A-DE34-4742-BBEB-F5A3D0666AE9}">
      <dgm:prSet/>
      <dgm:spPr/>
      <dgm:t>
        <a:bodyPr/>
        <a:lstStyle/>
        <a:p>
          <a:endParaRPr lang="en-GB"/>
        </a:p>
      </dgm:t>
    </dgm:pt>
    <dgm:pt modelId="{3A67FC93-4897-4EBD-9A38-1D62EB9ACAAF}">
      <dgm:prSet phldrT="[Text]" custT="1"/>
      <dgm:spPr/>
      <dgm:t>
        <a:bodyPr/>
        <a:lstStyle/>
        <a:p>
          <a:r>
            <a:rPr lang="en-GB" sz="1400" dirty="0"/>
            <a:t>Performing and sharing work as a group to the rest of the class. </a:t>
          </a:r>
        </a:p>
      </dgm:t>
    </dgm:pt>
    <dgm:pt modelId="{3901D40C-7273-47F1-B72F-49D7966EF3C7}" type="parTrans" cxnId="{4012612C-BC55-4A6B-8305-191EC0D45A43}">
      <dgm:prSet/>
      <dgm:spPr/>
      <dgm:t>
        <a:bodyPr/>
        <a:lstStyle/>
        <a:p>
          <a:endParaRPr lang="en-GB"/>
        </a:p>
      </dgm:t>
    </dgm:pt>
    <dgm:pt modelId="{0571B34B-D7DA-4A91-B97A-B3B213BF4936}" type="sibTrans" cxnId="{4012612C-BC55-4A6B-8305-191EC0D45A43}">
      <dgm:prSet/>
      <dgm:spPr/>
      <dgm:t>
        <a:bodyPr/>
        <a:lstStyle/>
        <a:p>
          <a:endParaRPr lang="en-GB"/>
        </a:p>
      </dgm:t>
    </dgm:pt>
    <dgm:pt modelId="{07E59273-8767-4947-B2FE-562B43597FBB}">
      <dgm:prSet phldrT="[Text]" custT="1"/>
      <dgm:spPr>
        <a:solidFill>
          <a:srgbClr val="CC330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400" dirty="0"/>
            <a:t>Performing Arts</a:t>
          </a:r>
        </a:p>
      </dgm:t>
    </dgm:pt>
    <dgm:pt modelId="{7F59E3B1-5736-4236-9F58-463BD4C0FCF2}" type="sibTrans" cxnId="{6DB84A6D-5C3D-4AFF-AB63-44E906B5AC06}">
      <dgm:prSet/>
      <dgm:spPr/>
      <dgm:t>
        <a:bodyPr/>
        <a:lstStyle/>
        <a:p>
          <a:endParaRPr lang="en-GB"/>
        </a:p>
      </dgm:t>
    </dgm:pt>
    <dgm:pt modelId="{08800422-13E5-42CB-BF6C-8F089BB34CAA}" type="parTrans" cxnId="{6DB84A6D-5C3D-4AFF-AB63-44E906B5AC06}">
      <dgm:prSet/>
      <dgm:spPr/>
      <dgm:t>
        <a:bodyPr/>
        <a:lstStyle/>
        <a:p>
          <a:endParaRPr lang="en-GB"/>
        </a:p>
      </dgm:t>
    </dgm:pt>
    <dgm:pt modelId="{27A71F52-3192-4E89-9614-1AC820CC2DBB}" type="pres">
      <dgm:prSet presAssocID="{F5F99392-49C5-4C13-A53F-857B81212D9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F3E34061-C78D-4C65-B479-C376D6B74B0F}" type="pres">
      <dgm:prSet presAssocID="{3B8FB89E-8FA9-49D8-8488-5AA5BD716C73}" presName="composite" presStyleCnt="0"/>
      <dgm:spPr/>
    </dgm:pt>
    <dgm:pt modelId="{0BECDC9C-B80C-4971-8452-24C843D1290B}" type="pres">
      <dgm:prSet presAssocID="{3B8FB89E-8FA9-49D8-8488-5AA5BD716C73}" presName="FirstChild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7C47C67-97A9-4E02-8D22-9115C00A1B72}" type="pres">
      <dgm:prSet presAssocID="{3B8FB89E-8FA9-49D8-8488-5AA5BD716C73}" presName="Parent" presStyleLbl="alignNode1" presStyleIdx="0" presStyleCnt="5">
        <dgm:presLayoutVars>
          <dgm:chMax val="3"/>
          <dgm:chPref val="3"/>
          <dgm:bulletEnabled val="1"/>
        </dgm:presLayoutVars>
      </dgm:prSet>
      <dgm:spPr/>
    </dgm:pt>
    <dgm:pt modelId="{C6D5467F-4837-447C-8787-B91C9AEEC14E}" type="pres">
      <dgm:prSet presAssocID="{3B8FB89E-8FA9-49D8-8488-5AA5BD716C73}" presName="Accent" presStyleLbl="parChTrans1D1" presStyleIdx="0" presStyleCnt="5"/>
      <dgm:spPr/>
    </dgm:pt>
    <dgm:pt modelId="{7D2C6D4C-837E-4F4D-A472-4642BE18E557}" type="pres">
      <dgm:prSet presAssocID="{A43DB183-F9FE-4E77-8461-B773A97E3C3E}" presName="sibTrans" presStyleCnt="0"/>
      <dgm:spPr/>
    </dgm:pt>
    <dgm:pt modelId="{774759C4-99D4-4EF3-B5FC-2DF88C91E2CF}" type="pres">
      <dgm:prSet presAssocID="{3C4BC7F4-1500-45C3-8D82-D9A5951FB92F}" presName="composite" presStyleCnt="0"/>
      <dgm:spPr/>
    </dgm:pt>
    <dgm:pt modelId="{FC5AACF1-F8B3-48A5-9F17-DFD4F5124191}" type="pres">
      <dgm:prSet presAssocID="{3C4BC7F4-1500-45C3-8D82-D9A5951FB92F}" presName="FirstChild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20E48F43-B081-4576-B77D-C98BEFE010AA}" type="pres">
      <dgm:prSet presAssocID="{3C4BC7F4-1500-45C3-8D82-D9A5951FB92F}" presName="Parent" presStyleLbl="alignNode1" presStyleIdx="1" presStyleCnt="5">
        <dgm:presLayoutVars>
          <dgm:chMax val="3"/>
          <dgm:chPref val="3"/>
          <dgm:bulletEnabled val="1"/>
        </dgm:presLayoutVars>
      </dgm:prSet>
      <dgm:spPr/>
    </dgm:pt>
    <dgm:pt modelId="{4C87646E-5C92-40EF-9209-D53F794D31BA}" type="pres">
      <dgm:prSet presAssocID="{3C4BC7F4-1500-45C3-8D82-D9A5951FB92F}" presName="Accent" presStyleLbl="parChTrans1D1" presStyleIdx="1" presStyleCnt="5"/>
      <dgm:spPr/>
    </dgm:pt>
    <dgm:pt modelId="{8C0D3643-43D3-4BA5-9ABB-48EFD2CF5D5B}" type="pres">
      <dgm:prSet presAssocID="{BF31B968-ACDF-4EE9-91BC-25B887E26070}" presName="sibTrans" presStyleCnt="0"/>
      <dgm:spPr/>
    </dgm:pt>
    <dgm:pt modelId="{71F151DD-3898-4651-8AE7-F9BB12A09E63}" type="pres">
      <dgm:prSet presAssocID="{A001EAA2-581D-4BB7-B1D8-B8451D87302F}" presName="composite" presStyleCnt="0"/>
      <dgm:spPr/>
    </dgm:pt>
    <dgm:pt modelId="{0D0F3F31-C825-4795-BCBE-D677066585E8}" type="pres">
      <dgm:prSet presAssocID="{A001EAA2-581D-4BB7-B1D8-B8451D87302F}" presName="FirstChild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0F661122-FF5C-41FD-8986-F2E25502D929}" type="pres">
      <dgm:prSet presAssocID="{A001EAA2-581D-4BB7-B1D8-B8451D87302F}" presName="Parent" presStyleLbl="alignNode1" presStyleIdx="2" presStyleCnt="5">
        <dgm:presLayoutVars>
          <dgm:chMax val="3"/>
          <dgm:chPref val="3"/>
          <dgm:bulletEnabled val="1"/>
        </dgm:presLayoutVars>
      </dgm:prSet>
      <dgm:spPr/>
    </dgm:pt>
    <dgm:pt modelId="{EB609FDB-D64A-47ED-B9E8-FEAC23B2C3A6}" type="pres">
      <dgm:prSet presAssocID="{A001EAA2-581D-4BB7-B1D8-B8451D87302F}" presName="Accent" presStyleLbl="parChTrans1D1" presStyleIdx="2" presStyleCnt="5"/>
      <dgm:spPr/>
    </dgm:pt>
    <dgm:pt modelId="{27591710-3DF1-43A0-AA86-7CE12598EEE4}" type="pres">
      <dgm:prSet presAssocID="{A836EF9E-CB3B-407F-9D52-88097CC30FC9}" presName="sibTrans" presStyleCnt="0"/>
      <dgm:spPr/>
    </dgm:pt>
    <dgm:pt modelId="{DABD9F9C-C61E-4696-8079-1E3CD3F10554}" type="pres">
      <dgm:prSet presAssocID="{E0EAF1AA-1C8E-4EDD-B8F4-42ABE2F52785}" presName="composite" presStyleCnt="0"/>
      <dgm:spPr/>
    </dgm:pt>
    <dgm:pt modelId="{CDBE7ECF-F590-467D-B269-19ED3E4AF0C5}" type="pres">
      <dgm:prSet presAssocID="{E0EAF1AA-1C8E-4EDD-B8F4-42ABE2F52785}" presName="FirstChild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22BA5738-8198-414D-A6D5-D20E3D9E5F31}" type="pres">
      <dgm:prSet presAssocID="{E0EAF1AA-1C8E-4EDD-B8F4-42ABE2F52785}" presName="Parent" presStyleLbl="alignNode1" presStyleIdx="3" presStyleCnt="5">
        <dgm:presLayoutVars>
          <dgm:chMax val="3"/>
          <dgm:chPref val="3"/>
          <dgm:bulletEnabled val="1"/>
        </dgm:presLayoutVars>
      </dgm:prSet>
      <dgm:spPr/>
    </dgm:pt>
    <dgm:pt modelId="{A3F14F9C-E5F9-4FB7-A080-9CF96D84CD66}" type="pres">
      <dgm:prSet presAssocID="{E0EAF1AA-1C8E-4EDD-B8F4-42ABE2F52785}" presName="Accent" presStyleLbl="parChTrans1D1" presStyleIdx="3" presStyleCnt="5"/>
      <dgm:spPr/>
    </dgm:pt>
    <dgm:pt modelId="{ED27C59F-879E-46B1-85DB-D99FA5D5CCC1}" type="pres">
      <dgm:prSet presAssocID="{A802B87A-B8E8-4B8B-BE1C-52303BFF5536}" presName="sibTrans" presStyleCnt="0"/>
      <dgm:spPr/>
    </dgm:pt>
    <dgm:pt modelId="{F9CF6742-93AA-48FB-BFAB-82512B5F3282}" type="pres">
      <dgm:prSet presAssocID="{07E59273-8767-4947-B2FE-562B43597FBB}" presName="composite" presStyleCnt="0"/>
      <dgm:spPr/>
    </dgm:pt>
    <dgm:pt modelId="{7B0FE066-775A-4625-8F94-A5E6F87DFCFF}" type="pres">
      <dgm:prSet presAssocID="{07E59273-8767-4947-B2FE-562B43597FBB}" presName="FirstChild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1E9B5D5E-FC63-4918-B9D4-5C0D0210F2A5}" type="pres">
      <dgm:prSet presAssocID="{07E59273-8767-4947-B2FE-562B43597FBB}" presName="Parent" presStyleLbl="alignNode1" presStyleIdx="4" presStyleCnt="5">
        <dgm:presLayoutVars>
          <dgm:chMax val="3"/>
          <dgm:chPref val="3"/>
          <dgm:bulletEnabled val="1"/>
        </dgm:presLayoutVars>
      </dgm:prSet>
      <dgm:spPr/>
    </dgm:pt>
    <dgm:pt modelId="{6D19CD1B-5941-468D-A133-B60E96D5B54C}" type="pres">
      <dgm:prSet presAssocID="{07E59273-8767-4947-B2FE-562B43597FBB}" presName="Accent" presStyleLbl="parChTrans1D1" presStyleIdx="4" presStyleCnt="5"/>
      <dgm:spPr/>
    </dgm:pt>
  </dgm:ptLst>
  <dgm:cxnLst>
    <dgm:cxn modelId="{28511200-297D-450E-AF58-A2FD0083E424}" type="presOf" srcId="{FDC09A97-120B-4459-8FC8-6B982EDD88F8}" destId="{CDBE7ECF-F590-467D-B269-19ED3E4AF0C5}" srcOrd="0" destOrd="0" presId="urn:microsoft.com/office/officeart/2011/layout/TabList"/>
    <dgm:cxn modelId="{4012612C-BC55-4A6B-8305-191EC0D45A43}" srcId="{07E59273-8767-4947-B2FE-562B43597FBB}" destId="{3A67FC93-4897-4EBD-9A38-1D62EB9ACAAF}" srcOrd="0" destOrd="0" parTransId="{3901D40C-7273-47F1-B72F-49D7966EF3C7}" sibTransId="{0571B34B-D7DA-4A91-B97A-B3B213BF4936}"/>
    <dgm:cxn modelId="{3B35DE2E-0E82-4DFE-961A-CDFE3B08B8F1}" type="presOf" srcId="{3A67FC93-4897-4EBD-9A38-1D62EB9ACAAF}" destId="{7B0FE066-775A-4625-8F94-A5E6F87DFCFF}" srcOrd="0" destOrd="0" presId="urn:microsoft.com/office/officeart/2011/layout/TabList"/>
    <dgm:cxn modelId="{36629138-6808-418B-9F14-DE063597448D}" type="presOf" srcId="{F5F99392-49C5-4C13-A53F-857B81212D90}" destId="{27A71F52-3192-4E89-9614-1AC820CC2DBB}" srcOrd="0" destOrd="0" presId="urn:microsoft.com/office/officeart/2011/layout/TabList"/>
    <dgm:cxn modelId="{1777463A-DE34-4742-BBEB-F5A3D0666AE9}" srcId="{E0EAF1AA-1C8E-4EDD-B8F4-42ABE2F52785}" destId="{FDC09A97-120B-4459-8FC8-6B982EDD88F8}" srcOrd="0" destOrd="0" parTransId="{82436B6E-152D-4CFF-BB33-F031E990299C}" sibTransId="{0E14F6B7-9162-46B0-86D1-A39FE771D67D}"/>
    <dgm:cxn modelId="{3CF4B93B-8583-4606-8D5A-8AA1C73DA52F}" type="presOf" srcId="{3C4BC7F4-1500-45C3-8D82-D9A5951FB92F}" destId="{20E48F43-B081-4576-B77D-C98BEFE010AA}" srcOrd="0" destOrd="0" presId="urn:microsoft.com/office/officeart/2011/layout/TabList"/>
    <dgm:cxn modelId="{5F4CF85E-5729-44C9-9431-13B18E8E6782}" type="presOf" srcId="{749F371C-14CD-4319-BF0C-2E5AB2D68642}" destId="{0D0F3F31-C825-4795-BCBE-D677066585E8}" srcOrd="0" destOrd="0" presId="urn:microsoft.com/office/officeart/2011/layout/TabList"/>
    <dgm:cxn modelId="{44BED261-3440-471C-9182-069FCFC46890}" type="presOf" srcId="{DF861D88-1577-4689-B9E0-DF0280030A03}" destId="{0BECDC9C-B80C-4971-8452-24C843D1290B}" srcOrd="0" destOrd="0" presId="urn:microsoft.com/office/officeart/2011/layout/TabList"/>
    <dgm:cxn modelId="{F3844366-C24E-4C0D-8531-DFC94C386240}" type="presOf" srcId="{3B8FB89E-8FA9-49D8-8488-5AA5BD716C73}" destId="{47C47C67-97A9-4E02-8D22-9115C00A1B72}" srcOrd="0" destOrd="0" presId="urn:microsoft.com/office/officeart/2011/layout/TabList"/>
    <dgm:cxn modelId="{6DB84A6D-5C3D-4AFF-AB63-44E906B5AC06}" srcId="{F5F99392-49C5-4C13-A53F-857B81212D90}" destId="{07E59273-8767-4947-B2FE-562B43597FBB}" srcOrd="4" destOrd="0" parTransId="{08800422-13E5-42CB-BF6C-8F089BB34CAA}" sibTransId="{7F59E3B1-5736-4236-9F58-463BD4C0FCF2}"/>
    <dgm:cxn modelId="{38936B53-FF2C-459A-9087-739EEA300667}" srcId="{F5F99392-49C5-4C13-A53F-857B81212D90}" destId="{E0EAF1AA-1C8E-4EDD-B8F4-42ABE2F52785}" srcOrd="3" destOrd="0" parTransId="{0AC79570-24C8-453E-8889-2847ABC6DD30}" sibTransId="{A802B87A-B8E8-4B8B-BE1C-52303BFF5536}"/>
    <dgm:cxn modelId="{822FBB74-BB33-4DC7-8F66-70ACD529A042}" type="presOf" srcId="{A001EAA2-581D-4BB7-B1D8-B8451D87302F}" destId="{0F661122-FF5C-41FD-8986-F2E25502D929}" srcOrd="0" destOrd="0" presId="urn:microsoft.com/office/officeart/2011/layout/TabList"/>
    <dgm:cxn modelId="{3BEDDC75-5547-4880-8FC8-B87B61138307}" type="presOf" srcId="{F62F349B-8D16-4257-90D1-2557AD4A6C40}" destId="{FC5AACF1-F8B3-48A5-9F17-DFD4F5124191}" srcOrd="0" destOrd="0" presId="urn:microsoft.com/office/officeart/2011/layout/TabList"/>
    <dgm:cxn modelId="{91BAF776-E87B-426C-B454-B63FB19B465D}" srcId="{F5F99392-49C5-4C13-A53F-857B81212D90}" destId="{3C4BC7F4-1500-45C3-8D82-D9A5951FB92F}" srcOrd="1" destOrd="0" parTransId="{1C83A2D3-A084-43FC-9885-6686A46A9EBB}" sibTransId="{BF31B968-ACDF-4EE9-91BC-25B887E26070}"/>
    <dgm:cxn modelId="{49005277-C49E-4158-8FCA-72D07C4F5615}" type="presOf" srcId="{E0EAF1AA-1C8E-4EDD-B8F4-42ABE2F52785}" destId="{22BA5738-8198-414D-A6D5-D20E3D9E5F31}" srcOrd="0" destOrd="0" presId="urn:microsoft.com/office/officeart/2011/layout/TabList"/>
    <dgm:cxn modelId="{CDD6B3A8-3CCD-4092-A1DB-FC285C49ABE1}" type="presOf" srcId="{07E59273-8767-4947-B2FE-562B43597FBB}" destId="{1E9B5D5E-FC63-4918-B9D4-5C0D0210F2A5}" srcOrd="0" destOrd="0" presId="urn:microsoft.com/office/officeart/2011/layout/TabList"/>
    <dgm:cxn modelId="{59FF03B1-4791-4D61-B9E5-373ACD9A0F5A}" srcId="{3C4BC7F4-1500-45C3-8D82-D9A5951FB92F}" destId="{F62F349B-8D16-4257-90D1-2557AD4A6C40}" srcOrd="0" destOrd="0" parTransId="{CE055BC4-D7A6-49B7-AC27-478CD9AAAD79}" sibTransId="{3D4CA848-5A14-436B-8457-6CE4A7291560}"/>
    <dgm:cxn modelId="{2331FEB9-A73F-4A94-8E78-0CF19FB176CF}" srcId="{F5F99392-49C5-4C13-A53F-857B81212D90}" destId="{A001EAA2-581D-4BB7-B1D8-B8451D87302F}" srcOrd="2" destOrd="0" parTransId="{09596C66-3125-404A-B04E-A198C808BD10}" sibTransId="{A836EF9E-CB3B-407F-9D52-88097CC30FC9}"/>
    <dgm:cxn modelId="{346402C4-7638-481A-AEE9-5DCC080025E0}" srcId="{3B8FB89E-8FA9-49D8-8488-5AA5BD716C73}" destId="{DF861D88-1577-4689-B9E0-DF0280030A03}" srcOrd="0" destOrd="0" parTransId="{758DEA5E-B622-4966-8B0F-F5664D8EF198}" sibTransId="{5C751399-A634-4FC6-B7F7-676830636C4C}"/>
    <dgm:cxn modelId="{6BE3FBEE-07FE-46CA-810E-87226EB35CBB}" srcId="{F5F99392-49C5-4C13-A53F-857B81212D90}" destId="{3B8FB89E-8FA9-49D8-8488-5AA5BD716C73}" srcOrd="0" destOrd="0" parTransId="{864D9F88-7CEF-43E3-BCF6-559D1EEFFE6F}" sibTransId="{A43DB183-F9FE-4E77-8461-B773A97E3C3E}"/>
    <dgm:cxn modelId="{4ECD78FF-9467-4572-A3EC-DC155AFBFCB3}" srcId="{A001EAA2-581D-4BB7-B1D8-B8451D87302F}" destId="{749F371C-14CD-4319-BF0C-2E5AB2D68642}" srcOrd="0" destOrd="0" parTransId="{853B845D-B3A6-4234-829D-5008A4034528}" sibTransId="{47BEEE67-4BF7-425D-8A88-80C8F5DEEDAA}"/>
    <dgm:cxn modelId="{BF7F06FA-CA88-4212-B912-EA86B90EB6CE}" type="presParOf" srcId="{27A71F52-3192-4E89-9614-1AC820CC2DBB}" destId="{F3E34061-C78D-4C65-B479-C376D6B74B0F}" srcOrd="0" destOrd="0" presId="urn:microsoft.com/office/officeart/2011/layout/TabList"/>
    <dgm:cxn modelId="{42A244E0-AD39-492C-BDFF-38059D0F594E}" type="presParOf" srcId="{F3E34061-C78D-4C65-B479-C376D6B74B0F}" destId="{0BECDC9C-B80C-4971-8452-24C843D1290B}" srcOrd="0" destOrd="0" presId="urn:microsoft.com/office/officeart/2011/layout/TabList"/>
    <dgm:cxn modelId="{9FE3FA9E-CDF5-47E8-9DD3-DB67BA59124D}" type="presParOf" srcId="{F3E34061-C78D-4C65-B479-C376D6B74B0F}" destId="{47C47C67-97A9-4E02-8D22-9115C00A1B72}" srcOrd="1" destOrd="0" presId="urn:microsoft.com/office/officeart/2011/layout/TabList"/>
    <dgm:cxn modelId="{55A27EB3-B575-48F3-A705-D23CAC6E0A8A}" type="presParOf" srcId="{F3E34061-C78D-4C65-B479-C376D6B74B0F}" destId="{C6D5467F-4837-447C-8787-B91C9AEEC14E}" srcOrd="2" destOrd="0" presId="urn:microsoft.com/office/officeart/2011/layout/TabList"/>
    <dgm:cxn modelId="{18C61840-321F-4088-9089-4286B9B80D74}" type="presParOf" srcId="{27A71F52-3192-4E89-9614-1AC820CC2DBB}" destId="{7D2C6D4C-837E-4F4D-A472-4642BE18E557}" srcOrd="1" destOrd="0" presId="urn:microsoft.com/office/officeart/2011/layout/TabList"/>
    <dgm:cxn modelId="{22DAAA47-7F59-4EE5-8BE2-365A49DEB3F7}" type="presParOf" srcId="{27A71F52-3192-4E89-9614-1AC820CC2DBB}" destId="{774759C4-99D4-4EF3-B5FC-2DF88C91E2CF}" srcOrd="2" destOrd="0" presId="urn:microsoft.com/office/officeart/2011/layout/TabList"/>
    <dgm:cxn modelId="{BC6D01A6-42A9-454B-9A69-2EF3636CFB00}" type="presParOf" srcId="{774759C4-99D4-4EF3-B5FC-2DF88C91E2CF}" destId="{FC5AACF1-F8B3-48A5-9F17-DFD4F5124191}" srcOrd="0" destOrd="0" presId="urn:microsoft.com/office/officeart/2011/layout/TabList"/>
    <dgm:cxn modelId="{2B2EEAB7-D44C-416E-8387-80D9A5896FA1}" type="presParOf" srcId="{774759C4-99D4-4EF3-B5FC-2DF88C91E2CF}" destId="{20E48F43-B081-4576-B77D-C98BEFE010AA}" srcOrd="1" destOrd="0" presId="urn:microsoft.com/office/officeart/2011/layout/TabList"/>
    <dgm:cxn modelId="{DDF26689-CE26-40EE-AFDC-C44B967A1A29}" type="presParOf" srcId="{774759C4-99D4-4EF3-B5FC-2DF88C91E2CF}" destId="{4C87646E-5C92-40EF-9209-D53F794D31BA}" srcOrd="2" destOrd="0" presId="urn:microsoft.com/office/officeart/2011/layout/TabList"/>
    <dgm:cxn modelId="{15D9613F-539B-4D32-A9B5-C50D05EA91CF}" type="presParOf" srcId="{27A71F52-3192-4E89-9614-1AC820CC2DBB}" destId="{8C0D3643-43D3-4BA5-9ABB-48EFD2CF5D5B}" srcOrd="3" destOrd="0" presId="urn:microsoft.com/office/officeart/2011/layout/TabList"/>
    <dgm:cxn modelId="{3FAC43AF-2E83-43C5-8A19-2BCF1A131542}" type="presParOf" srcId="{27A71F52-3192-4E89-9614-1AC820CC2DBB}" destId="{71F151DD-3898-4651-8AE7-F9BB12A09E63}" srcOrd="4" destOrd="0" presId="urn:microsoft.com/office/officeart/2011/layout/TabList"/>
    <dgm:cxn modelId="{7AB2AF1C-D0A8-42EB-AA76-A6C19BCDA656}" type="presParOf" srcId="{71F151DD-3898-4651-8AE7-F9BB12A09E63}" destId="{0D0F3F31-C825-4795-BCBE-D677066585E8}" srcOrd="0" destOrd="0" presId="urn:microsoft.com/office/officeart/2011/layout/TabList"/>
    <dgm:cxn modelId="{24F4C051-C11E-4C5D-8577-9AA82935E940}" type="presParOf" srcId="{71F151DD-3898-4651-8AE7-F9BB12A09E63}" destId="{0F661122-FF5C-41FD-8986-F2E25502D929}" srcOrd="1" destOrd="0" presId="urn:microsoft.com/office/officeart/2011/layout/TabList"/>
    <dgm:cxn modelId="{B289D2BB-6819-4A1F-910D-7EC6FD3508DC}" type="presParOf" srcId="{71F151DD-3898-4651-8AE7-F9BB12A09E63}" destId="{EB609FDB-D64A-47ED-B9E8-FEAC23B2C3A6}" srcOrd="2" destOrd="0" presId="urn:microsoft.com/office/officeart/2011/layout/TabList"/>
    <dgm:cxn modelId="{CD93F6C4-0E26-4638-8EC3-D0249EB6F05F}" type="presParOf" srcId="{27A71F52-3192-4E89-9614-1AC820CC2DBB}" destId="{27591710-3DF1-43A0-AA86-7CE12598EEE4}" srcOrd="5" destOrd="0" presId="urn:microsoft.com/office/officeart/2011/layout/TabList"/>
    <dgm:cxn modelId="{91031B1E-1537-4F8A-A09B-2115B2CD2B80}" type="presParOf" srcId="{27A71F52-3192-4E89-9614-1AC820CC2DBB}" destId="{DABD9F9C-C61E-4696-8079-1E3CD3F10554}" srcOrd="6" destOrd="0" presId="urn:microsoft.com/office/officeart/2011/layout/TabList"/>
    <dgm:cxn modelId="{39E34BCC-DB68-4546-99E4-A6B0585F23E9}" type="presParOf" srcId="{DABD9F9C-C61E-4696-8079-1E3CD3F10554}" destId="{CDBE7ECF-F590-467D-B269-19ED3E4AF0C5}" srcOrd="0" destOrd="0" presId="urn:microsoft.com/office/officeart/2011/layout/TabList"/>
    <dgm:cxn modelId="{CDEF5325-3902-4C58-865C-0749A3B16A75}" type="presParOf" srcId="{DABD9F9C-C61E-4696-8079-1E3CD3F10554}" destId="{22BA5738-8198-414D-A6D5-D20E3D9E5F31}" srcOrd="1" destOrd="0" presId="urn:microsoft.com/office/officeart/2011/layout/TabList"/>
    <dgm:cxn modelId="{D0C4D7FE-CFD6-4E4F-AD2A-A9A0E518EEBB}" type="presParOf" srcId="{DABD9F9C-C61E-4696-8079-1E3CD3F10554}" destId="{A3F14F9C-E5F9-4FB7-A080-9CF96D84CD66}" srcOrd="2" destOrd="0" presId="urn:microsoft.com/office/officeart/2011/layout/TabList"/>
    <dgm:cxn modelId="{74CD96BB-1940-4336-A31A-F4459D3BDE97}" type="presParOf" srcId="{27A71F52-3192-4E89-9614-1AC820CC2DBB}" destId="{ED27C59F-879E-46B1-85DB-D99FA5D5CCC1}" srcOrd="7" destOrd="0" presId="urn:microsoft.com/office/officeart/2011/layout/TabList"/>
    <dgm:cxn modelId="{13D39C50-BE33-4FCB-8411-90C1FFA1DCB2}" type="presParOf" srcId="{27A71F52-3192-4E89-9614-1AC820CC2DBB}" destId="{F9CF6742-93AA-48FB-BFAB-82512B5F3282}" srcOrd="8" destOrd="0" presId="urn:microsoft.com/office/officeart/2011/layout/TabList"/>
    <dgm:cxn modelId="{8E66D1F0-565B-4C23-8EFC-09600255A0CA}" type="presParOf" srcId="{F9CF6742-93AA-48FB-BFAB-82512B5F3282}" destId="{7B0FE066-775A-4625-8F94-A5E6F87DFCFF}" srcOrd="0" destOrd="0" presId="urn:microsoft.com/office/officeart/2011/layout/TabList"/>
    <dgm:cxn modelId="{B50AF2E4-08DC-4315-9300-F42DD8C879EF}" type="presParOf" srcId="{F9CF6742-93AA-48FB-BFAB-82512B5F3282}" destId="{1E9B5D5E-FC63-4918-B9D4-5C0D0210F2A5}" srcOrd="1" destOrd="0" presId="urn:microsoft.com/office/officeart/2011/layout/TabList"/>
    <dgm:cxn modelId="{12533A08-B90B-4EEF-A185-484C689AE98C}" type="presParOf" srcId="{F9CF6742-93AA-48FB-BFAB-82512B5F3282}" destId="{6D19CD1B-5941-468D-A133-B60E96D5B54C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4303D1-91B5-4DD8-90E6-00AE72C4A5C5}" type="doc">
      <dgm:prSet loTypeId="urn:diagrams.loki3.com/VaryingWidthList" loCatId="list" qsTypeId="urn:microsoft.com/office/officeart/2005/8/quickstyle/simple1" qsCatId="simple" csTypeId="urn:microsoft.com/office/officeart/2005/8/colors/colorful1" csCatId="colorful" phldr="1"/>
      <dgm:spPr/>
    </dgm:pt>
    <dgm:pt modelId="{18FC90F7-43BA-48CD-A033-6CF1445E1B15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38100">
          <a:solidFill>
            <a:schemeClr val="accent1"/>
          </a:solidFill>
        </a:ln>
      </dgm:spPr>
      <dgm:t>
        <a:bodyPr anchor="t"/>
        <a:lstStyle/>
        <a:p>
          <a:pPr algn="l"/>
          <a:r>
            <a:rPr lang="en-GB" sz="1400" b="1" dirty="0">
              <a:latin typeface="Ink Free" panose="03080402000500000000" pitchFamily="66" charset="0"/>
            </a:rPr>
            <a:t>Independent learning.</a:t>
          </a:r>
          <a:endParaRPr lang="en-GB" sz="1400" b="1" dirty="0">
            <a:solidFill>
              <a:srgbClr val="FF0000"/>
            </a:solidFill>
            <a:latin typeface="Ink Free" panose="03080402000500000000" pitchFamily="66" charset="0"/>
          </a:endParaRPr>
        </a:p>
        <a:p>
          <a:pPr algn="l"/>
          <a:r>
            <a:rPr lang="en-GB" sz="1400" b="1" dirty="0">
              <a:solidFill>
                <a:srgbClr val="FF0000"/>
              </a:solidFill>
              <a:latin typeface="Ink Free" panose="03080402000500000000" pitchFamily="66" charset="0"/>
            </a:rPr>
            <a:t>I can work as part of a small group</a:t>
          </a:r>
        </a:p>
        <a:p>
          <a:pPr algn="l"/>
          <a:r>
            <a:rPr lang="en-GB" sz="1400" b="1" dirty="0">
              <a:solidFill>
                <a:srgbClr val="FFFF00"/>
              </a:solidFill>
              <a:latin typeface="Ink Free" panose="03080402000500000000" pitchFamily="66" charset="0"/>
            </a:rPr>
            <a:t>I can work collaboratively as part of a group</a:t>
          </a:r>
        </a:p>
        <a:p>
          <a:pPr algn="l"/>
          <a:r>
            <a:rPr lang="en-GB" sz="1400" b="1" dirty="0">
              <a:solidFill>
                <a:srgbClr val="FFC000"/>
              </a:solidFill>
              <a:latin typeface="Ink Free" panose="03080402000500000000" pitchFamily="66" charset="0"/>
            </a:rPr>
            <a:t>I can offer suggestion as part of a group</a:t>
          </a:r>
        </a:p>
        <a:p>
          <a:pPr algn="l"/>
          <a:r>
            <a:rPr lang="en-GB" sz="1400" b="1" dirty="0">
              <a:solidFill>
                <a:srgbClr val="00B0F0"/>
              </a:solidFill>
              <a:latin typeface="Ink Free" panose="03080402000500000000" pitchFamily="66" charset="0"/>
            </a:rPr>
            <a:t>I can discuss my ideas as part of a group</a:t>
          </a:r>
        </a:p>
        <a:p>
          <a:pPr algn="l"/>
          <a:r>
            <a:rPr lang="en-GB" sz="1400" b="1" dirty="0">
              <a:solidFill>
                <a:srgbClr val="00B050"/>
              </a:solidFill>
              <a:latin typeface="Ink Free" panose="03080402000500000000" pitchFamily="66" charset="0"/>
            </a:rPr>
            <a:t>I can demonstrate leadership skills within a group. </a:t>
          </a:r>
          <a:endParaRPr lang="en-GB" sz="1400" b="1" dirty="0">
            <a:latin typeface="Ink Free" panose="03080402000500000000" pitchFamily="66" charset="0"/>
          </a:endParaRPr>
        </a:p>
        <a:p>
          <a:pPr algn="l"/>
          <a:endParaRPr lang="en-GB" sz="1400" b="1" dirty="0">
            <a:latin typeface="Ink Free" panose="03080402000500000000" pitchFamily="66" charset="0"/>
          </a:endParaRPr>
        </a:p>
        <a:p>
          <a:pPr algn="l"/>
          <a:endParaRPr lang="en-GB" sz="1200" dirty="0"/>
        </a:p>
      </dgm:t>
    </dgm:pt>
    <dgm:pt modelId="{E1F2FEB4-4EDA-44F5-905D-1E1922A7FBF2}" type="parTrans" cxnId="{0521D4E8-78F1-4102-9910-BD2F3F45A0BC}">
      <dgm:prSet/>
      <dgm:spPr/>
      <dgm:t>
        <a:bodyPr/>
        <a:lstStyle/>
        <a:p>
          <a:endParaRPr lang="en-GB"/>
        </a:p>
      </dgm:t>
    </dgm:pt>
    <dgm:pt modelId="{4AD9D54F-7E0D-456C-8FBC-CCE2DA9803B3}" type="sibTrans" cxnId="{0521D4E8-78F1-4102-9910-BD2F3F45A0BC}">
      <dgm:prSet/>
      <dgm:spPr/>
      <dgm:t>
        <a:bodyPr/>
        <a:lstStyle/>
        <a:p>
          <a:endParaRPr lang="en-GB"/>
        </a:p>
      </dgm:t>
    </dgm:pt>
    <dgm:pt modelId="{D6B5A32E-9A63-438E-A755-58D65FA152C4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>
          <a:solidFill>
            <a:schemeClr val="accent1"/>
          </a:solidFill>
        </a:ln>
      </dgm:spPr>
      <dgm:t>
        <a:bodyPr anchor="t"/>
        <a:lstStyle/>
        <a:p>
          <a:pPr algn="l"/>
          <a:r>
            <a:rPr lang="en-GB" sz="1400" b="1" dirty="0">
              <a:latin typeface="Ink Free" panose="03080402000500000000" pitchFamily="66" charset="0"/>
            </a:rPr>
            <a:t>Subject Specific Skills</a:t>
          </a:r>
        </a:p>
        <a:p>
          <a:pPr algn="l"/>
          <a:r>
            <a:rPr lang="en-GB" sz="1400" b="1" dirty="0">
              <a:solidFill>
                <a:srgbClr val="FF0000"/>
              </a:solidFill>
              <a:latin typeface="Ink Free" panose="03080402000500000000" pitchFamily="66" charset="0"/>
            </a:rPr>
            <a:t>I can create a simple stereotype</a:t>
          </a:r>
        </a:p>
        <a:p>
          <a:pPr algn="l"/>
          <a:r>
            <a:rPr lang="en-GB" sz="1400" b="1" dirty="0">
              <a:solidFill>
                <a:srgbClr val="FFFF00"/>
              </a:solidFill>
              <a:latin typeface="Ink Free" panose="03080402000500000000" pitchFamily="66" charset="0"/>
            </a:rPr>
            <a:t>I can create a simple character</a:t>
          </a:r>
        </a:p>
        <a:p>
          <a:pPr algn="l"/>
          <a:r>
            <a:rPr lang="en-GB" sz="1400" b="1" dirty="0">
              <a:solidFill>
                <a:srgbClr val="FFC000"/>
              </a:solidFill>
              <a:latin typeface="Ink Free" panose="03080402000500000000" pitchFamily="66" charset="0"/>
            </a:rPr>
            <a:t>I can use facial expressions</a:t>
          </a:r>
        </a:p>
        <a:p>
          <a:pPr algn="l"/>
          <a:r>
            <a:rPr lang="en-GB" sz="1400" b="1" dirty="0">
              <a:solidFill>
                <a:srgbClr val="00B0F0"/>
              </a:solidFill>
              <a:latin typeface="Ink Free" panose="03080402000500000000" pitchFamily="66" charset="0"/>
            </a:rPr>
            <a:t>I can use facial expressions and body language</a:t>
          </a:r>
        </a:p>
        <a:p>
          <a:pPr algn="l"/>
          <a:r>
            <a:rPr lang="en-GB" sz="1400" b="1" dirty="0">
              <a:solidFill>
                <a:srgbClr val="00B050"/>
              </a:solidFill>
              <a:latin typeface="Ink Free" panose="03080402000500000000" pitchFamily="66" charset="0"/>
            </a:rPr>
            <a:t>I can use facial expressions, body language and voice. </a:t>
          </a:r>
        </a:p>
        <a:p>
          <a:pPr algn="l"/>
          <a:endParaRPr lang="en-GB" sz="1400" b="1" dirty="0">
            <a:latin typeface="Ink Free" panose="03080402000500000000" pitchFamily="66" charset="0"/>
          </a:endParaRPr>
        </a:p>
      </dgm:t>
    </dgm:pt>
    <dgm:pt modelId="{2345C089-A9B5-4B8B-87DC-D4717E203945}" type="sibTrans" cxnId="{694929F3-0809-4697-A635-E4857B213C79}">
      <dgm:prSet/>
      <dgm:spPr/>
      <dgm:t>
        <a:bodyPr/>
        <a:lstStyle/>
        <a:p>
          <a:endParaRPr lang="en-GB"/>
        </a:p>
      </dgm:t>
    </dgm:pt>
    <dgm:pt modelId="{2040F1D3-E061-4739-A170-6B11339D3BAD}" type="parTrans" cxnId="{694929F3-0809-4697-A635-E4857B213C79}">
      <dgm:prSet/>
      <dgm:spPr/>
      <dgm:t>
        <a:bodyPr/>
        <a:lstStyle/>
        <a:p>
          <a:endParaRPr lang="en-GB"/>
        </a:p>
      </dgm:t>
    </dgm:pt>
    <dgm:pt modelId="{6C7F385F-3D09-443F-A0AB-E65919A098A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solidFill>
            <a:schemeClr val="accent1"/>
          </a:solidFill>
        </a:ln>
      </dgm:spPr>
      <dgm:t>
        <a:bodyPr anchor="t"/>
        <a:lstStyle/>
        <a:p>
          <a:pPr algn="l"/>
          <a:r>
            <a:rPr lang="en-GB" sz="1400" b="1" dirty="0">
              <a:latin typeface="Ink Free" panose="03080402000500000000" pitchFamily="66" charset="0"/>
            </a:rPr>
            <a:t>Knowledge and Understanding.</a:t>
          </a:r>
        </a:p>
        <a:p>
          <a:pPr algn="l"/>
          <a:r>
            <a:rPr lang="en-GB" sz="1400" b="1" dirty="0">
              <a:solidFill>
                <a:srgbClr val="FF0000"/>
              </a:solidFill>
              <a:latin typeface="Ink Free" panose="03080402000500000000" pitchFamily="66" charset="0"/>
            </a:rPr>
            <a:t>I have basic understanding of new terminology</a:t>
          </a:r>
        </a:p>
        <a:p>
          <a:pPr algn="l"/>
          <a:r>
            <a:rPr lang="en-GB" sz="1400" b="1" dirty="0">
              <a:solidFill>
                <a:srgbClr val="FFFF00"/>
              </a:solidFill>
              <a:latin typeface="Ink Free" panose="03080402000500000000" pitchFamily="66" charset="0"/>
            </a:rPr>
            <a:t>I have a broader understanding of terminology</a:t>
          </a:r>
        </a:p>
        <a:p>
          <a:pPr algn="l"/>
          <a:r>
            <a:rPr lang="en-GB" sz="1400" b="1" dirty="0">
              <a:solidFill>
                <a:srgbClr val="FFC000"/>
              </a:solidFill>
              <a:latin typeface="Ink Free" panose="03080402000500000000" pitchFamily="66" charset="0"/>
            </a:rPr>
            <a:t>I have a deeper understanding of terminology</a:t>
          </a:r>
        </a:p>
        <a:p>
          <a:pPr algn="l"/>
          <a:r>
            <a:rPr lang="en-GB" sz="1400" b="1" dirty="0">
              <a:solidFill>
                <a:srgbClr val="00B0F0"/>
              </a:solidFill>
              <a:latin typeface="Ink Free" panose="03080402000500000000" pitchFamily="66" charset="0"/>
            </a:rPr>
            <a:t>I have a detailed understanding of new terminology</a:t>
          </a:r>
        </a:p>
        <a:p>
          <a:pPr algn="l"/>
          <a:r>
            <a:rPr lang="en-GB" sz="1400" b="1" dirty="0">
              <a:solidFill>
                <a:srgbClr val="00B050"/>
              </a:solidFill>
              <a:latin typeface="Ink Free" panose="03080402000500000000" pitchFamily="66" charset="0"/>
            </a:rPr>
            <a:t>I have a developed understanding of terminology and can explain differences</a:t>
          </a:r>
          <a:endParaRPr lang="en-GB" sz="1400" b="1" dirty="0">
            <a:latin typeface="Ink Free" panose="03080402000500000000" pitchFamily="66" charset="0"/>
          </a:endParaRPr>
        </a:p>
        <a:p>
          <a:pPr algn="l"/>
          <a:endParaRPr lang="en-GB" sz="1400" b="1" dirty="0">
            <a:latin typeface="Ink Free" panose="03080402000500000000" pitchFamily="66" charset="0"/>
          </a:endParaRPr>
        </a:p>
      </dgm:t>
    </dgm:pt>
    <dgm:pt modelId="{2400A6B0-CF3C-4E0B-926E-4A04D0416FAE}" type="parTrans" cxnId="{573B97EC-8EB5-4F9E-9949-66B9E95ABA8F}">
      <dgm:prSet/>
      <dgm:spPr/>
      <dgm:t>
        <a:bodyPr/>
        <a:lstStyle/>
        <a:p>
          <a:endParaRPr lang="en-GB"/>
        </a:p>
      </dgm:t>
    </dgm:pt>
    <dgm:pt modelId="{B7AF1C54-E979-495D-A4F2-E6ED788EC381}" type="sibTrans" cxnId="{573B97EC-8EB5-4F9E-9949-66B9E95ABA8F}">
      <dgm:prSet/>
      <dgm:spPr/>
      <dgm:t>
        <a:bodyPr/>
        <a:lstStyle/>
        <a:p>
          <a:endParaRPr lang="en-GB"/>
        </a:p>
      </dgm:t>
    </dgm:pt>
    <dgm:pt modelId="{C8BEAD66-2628-4B43-9A6B-FF08F3444FAF}" type="pres">
      <dgm:prSet presAssocID="{814303D1-91B5-4DD8-90E6-00AE72C4A5C5}" presName="Name0" presStyleCnt="0">
        <dgm:presLayoutVars>
          <dgm:resizeHandles/>
        </dgm:presLayoutVars>
      </dgm:prSet>
      <dgm:spPr/>
    </dgm:pt>
    <dgm:pt modelId="{3C17E512-A5D7-463D-B618-8D161FA01809}" type="pres">
      <dgm:prSet presAssocID="{6C7F385F-3D09-443F-A0AB-E65919A098A8}" presName="text" presStyleLbl="node1" presStyleIdx="0" presStyleCnt="3" custScaleX="714587" custScaleY="228241">
        <dgm:presLayoutVars>
          <dgm:bulletEnabled val="1"/>
        </dgm:presLayoutVars>
      </dgm:prSet>
      <dgm:spPr/>
    </dgm:pt>
    <dgm:pt modelId="{8E05D897-61AC-4344-A2C3-C47677776E03}" type="pres">
      <dgm:prSet presAssocID="{B7AF1C54-E979-495D-A4F2-E6ED788EC381}" presName="space" presStyleCnt="0"/>
      <dgm:spPr/>
    </dgm:pt>
    <dgm:pt modelId="{4A391992-1D39-41EE-898A-D092113ED043}" type="pres">
      <dgm:prSet presAssocID="{18FC90F7-43BA-48CD-A033-6CF1445E1B15}" presName="text" presStyleLbl="node1" presStyleIdx="1" presStyleCnt="3" custScaleX="714587" custScaleY="219303" custLinFactNeighborX="0" custLinFactNeighborY="8862">
        <dgm:presLayoutVars>
          <dgm:bulletEnabled val="1"/>
        </dgm:presLayoutVars>
      </dgm:prSet>
      <dgm:spPr/>
    </dgm:pt>
    <dgm:pt modelId="{5C7D82B8-6EF8-4AE5-926E-55861C5971B5}" type="pres">
      <dgm:prSet presAssocID="{4AD9D54F-7E0D-456C-8FBC-CCE2DA9803B3}" presName="space" presStyleCnt="0"/>
      <dgm:spPr/>
    </dgm:pt>
    <dgm:pt modelId="{A007BD2E-B432-4D1C-9122-ABE7EC8D3E32}" type="pres">
      <dgm:prSet presAssocID="{D6B5A32E-9A63-438E-A755-58D65FA152C4}" presName="text" presStyleLbl="node1" presStyleIdx="2" presStyleCnt="3" custScaleX="714587" custScaleY="240401" custLinFactNeighborX="-6893" custLinFactNeighborY="-2442">
        <dgm:presLayoutVars>
          <dgm:bulletEnabled val="1"/>
        </dgm:presLayoutVars>
      </dgm:prSet>
      <dgm:spPr/>
    </dgm:pt>
  </dgm:ptLst>
  <dgm:cxnLst>
    <dgm:cxn modelId="{6D491837-4095-422E-8843-1086224696A3}" type="presOf" srcId="{6C7F385F-3D09-443F-A0AB-E65919A098A8}" destId="{3C17E512-A5D7-463D-B618-8D161FA01809}" srcOrd="0" destOrd="0" presId="urn:diagrams.loki3.com/VaryingWidthList"/>
    <dgm:cxn modelId="{E921FF81-DD7C-4408-AD6A-621D2AB3483E}" type="presOf" srcId="{814303D1-91B5-4DD8-90E6-00AE72C4A5C5}" destId="{C8BEAD66-2628-4B43-9A6B-FF08F3444FAF}" srcOrd="0" destOrd="0" presId="urn:diagrams.loki3.com/VaryingWidthList"/>
    <dgm:cxn modelId="{7A5C8EA3-CD1E-4F76-8456-DDD2FC321DD9}" type="presOf" srcId="{18FC90F7-43BA-48CD-A033-6CF1445E1B15}" destId="{4A391992-1D39-41EE-898A-D092113ED043}" srcOrd="0" destOrd="0" presId="urn:diagrams.loki3.com/VaryingWidthList"/>
    <dgm:cxn modelId="{0521D4E8-78F1-4102-9910-BD2F3F45A0BC}" srcId="{814303D1-91B5-4DD8-90E6-00AE72C4A5C5}" destId="{18FC90F7-43BA-48CD-A033-6CF1445E1B15}" srcOrd="1" destOrd="0" parTransId="{E1F2FEB4-4EDA-44F5-905D-1E1922A7FBF2}" sibTransId="{4AD9D54F-7E0D-456C-8FBC-CCE2DA9803B3}"/>
    <dgm:cxn modelId="{7B0C63EC-9A30-4A77-8694-2BC0C5C3AC7A}" type="presOf" srcId="{D6B5A32E-9A63-438E-A755-58D65FA152C4}" destId="{A007BD2E-B432-4D1C-9122-ABE7EC8D3E32}" srcOrd="0" destOrd="0" presId="urn:diagrams.loki3.com/VaryingWidthList"/>
    <dgm:cxn modelId="{573B97EC-8EB5-4F9E-9949-66B9E95ABA8F}" srcId="{814303D1-91B5-4DD8-90E6-00AE72C4A5C5}" destId="{6C7F385F-3D09-443F-A0AB-E65919A098A8}" srcOrd="0" destOrd="0" parTransId="{2400A6B0-CF3C-4E0B-926E-4A04D0416FAE}" sibTransId="{B7AF1C54-E979-495D-A4F2-E6ED788EC381}"/>
    <dgm:cxn modelId="{694929F3-0809-4697-A635-E4857B213C79}" srcId="{814303D1-91B5-4DD8-90E6-00AE72C4A5C5}" destId="{D6B5A32E-9A63-438E-A755-58D65FA152C4}" srcOrd="2" destOrd="0" parTransId="{2040F1D3-E061-4739-A170-6B11339D3BAD}" sibTransId="{2345C089-A9B5-4B8B-87DC-D4717E203945}"/>
    <dgm:cxn modelId="{3742CA61-4A34-4B06-9241-CB0A0E85D1C6}" type="presParOf" srcId="{C8BEAD66-2628-4B43-9A6B-FF08F3444FAF}" destId="{3C17E512-A5D7-463D-B618-8D161FA01809}" srcOrd="0" destOrd="0" presId="urn:diagrams.loki3.com/VaryingWidthList"/>
    <dgm:cxn modelId="{8CA4998A-E51D-4E71-9E55-8298F8482627}" type="presParOf" srcId="{C8BEAD66-2628-4B43-9A6B-FF08F3444FAF}" destId="{8E05D897-61AC-4344-A2C3-C47677776E03}" srcOrd="1" destOrd="0" presId="urn:diagrams.loki3.com/VaryingWidthList"/>
    <dgm:cxn modelId="{178799A4-CB0D-4EF4-A9F7-A23199CA3589}" type="presParOf" srcId="{C8BEAD66-2628-4B43-9A6B-FF08F3444FAF}" destId="{4A391992-1D39-41EE-898A-D092113ED043}" srcOrd="2" destOrd="0" presId="urn:diagrams.loki3.com/VaryingWidthList"/>
    <dgm:cxn modelId="{63825D93-2CA7-426D-8554-2D7AFB28B8DD}" type="presParOf" srcId="{C8BEAD66-2628-4B43-9A6B-FF08F3444FAF}" destId="{5C7D82B8-6EF8-4AE5-926E-55861C5971B5}" srcOrd="3" destOrd="0" presId="urn:diagrams.loki3.com/VaryingWidthList"/>
    <dgm:cxn modelId="{1BD4FA22-5198-4F0B-94A9-E7B6A5D741CA}" type="presParOf" srcId="{C8BEAD66-2628-4B43-9A6B-FF08F3444FAF}" destId="{A007BD2E-B432-4D1C-9122-ABE7EC8D3E32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FB8DC-5454-4771-B990-010C33358183}">
      <dsp:nvSpPr>
        <dsp:cNvPr id="0" name=""/>
        <dsp:cNvSpPr/>
      </dsp:nvSpPr>
      <dsp:spPr>
        <a:xfrm>
          <a:off x="0" y="0"/>
          <a:ext cx="3757827" cy="87075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Pupils will perform and present their work at the end of every lesson in the scheme. Evaluation and feedback is given verbally at the end of each performance. </a:t>
          </a:r>
        </a:p>
      </dsp:txBody>
      <dsp:txXfrm>
        <a:off x="0" y="0"/>
        <a:ext cx="3757827" cy="870751"/>
      </dsp:txXfrm>
    </dsp:sp>
    <dsp:sp modelId="{4A391992-1D39-41EE-898A-D092113ED043}">
      <dsp:nvSpPr>
        <dsp:cNvPr id="0" name=""/>
        <dsp:cNvSpPr/>
      </dsp:nvSpPr>
      <dsp:spPr>
        <a:xfrm>
          <a:off x="0" y="914310"/>
          <a:ext cx="3757827" cy="87075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Pupils will have the opportunity to work in a group and create a piece of drama ready </a:t>
          </a:r>
          <a:r>
            <a:rPr lang="en-GB" sz="1400" kern="1200"/>
            <a:t>for performance. . </a:t>
          </a:r>
          <a:endParaRPr lang="en-GB" sz="1400" kern="1200" dirty="0"/>
        </a:p>
      </dsp:txBody>
      <dsp:txXfrm>
        <a:off x="0" y="914310"/>
        <a:ext cx="3757827" cy="8707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9CD1B-5941-468D-A133-B60E96D5B54C}">
      <dsp:nvSpPr>
        <dsp:cNvPr id="0" name=""/>
        <dsp:cNvSpPr/>
      </dsp:nvSpPr>
      <dsp:spPr>
        <a:xfrm>
          <a:off x="0" y="2329209"/>
          <a:ext cx="414760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14F9C-E5F9-4FB7-A080-9CF96D84CD66}">
      <dsp:nvSpPr>
        <dsp:cNvPr id="0" name=""/>
        <dsp:cNvSpPr/>
      </dsp:nvSpPr>
      <dsp:spPr>
        <a:xfrm>
          <a:off x="0" y="1859217"/>
          <a:ext cx="414760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09FDB-D64A-47ED-B9E8-FEAC23B2C3A6}">
      <dsp:nvSpPr>
        <dsp:cNvPr id="0" name=""/>
        <dsp:cNvSpPr/>
      </dsp:nvSpPr>
      <dsp:spPr>
        <a:xfrm>
          <a:off x="0" y="1389226"/>
          <a:ext cx="414760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7646E-5C92-40EF-9209-D53F794D31BA}">
      <dsp:nvSpPr>
        <dsp:cNvPr id="0" name=""/>
        <dsp:cNvSpPr/>
      </dsp:nvSpPr>
      <dsp:spPr>
        <a:xfrm>
          <a:off x="0" y="919235"/>
          <a:ext cx="414760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5467F-4837-447C-8787-B91C9AEEC14E}">
      <dsp:nvSpPr>
        <dsp:cNvPr id="0" name=""/>
        <dsp:cNvSpPr/>
      </dsp:nvSpPr>
      <dsp:spPr>
        <a:xfrm>
          <a:off x="0" y="449244"/>
          <a:ext cx="4147602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CDC9C-B80C-4971-8452-24C843D1290B}">
      <dsp:nvSpPr>
        <dsp:cNvPr id="0" name=""/>
        <dsp:cNvSpPr/>
      </dsp:nvSpPr>
      <dsp:spPr>
        <a:xfrm>
          <a:off x="1078376" y="1633"/>
          <a:ext cx="3069225" cy="44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Understand the importance of storytelling, using language to create tension and interest.  </a:t>
          </a:r>
        </a:p>
      </dsp:txBody>
      <dsp:txXfrm>
        <a:off x="1078376" y="1633"/>
        <a:ext cx="3069225" cy="447610"/>
      </dsp:txXfrm>
    </dsp:sp>
    <dsp:sp modelId="{47C47C67-97A9-4E02-8D22-9115C00A1B72}">
      <dsp:nvSpPr>
        <dsp:cNvPr id="0" name=""/>
        <dsp:cNvSpPr/>
      </dsp:nvSpPr>
      <dsp:spPr>
        <a:xfrm>
          <a:off x="0" y="1633"/>
          <a:ext cx="1078376" cy="447610"/>
        </a:xfrm>
        <a:prstGeom prst="round2SameRect">
          <a:avLst>
            <a:gd name="adj1" fmla="val 16670"/>
            <a:gd name="adj2" fmla="val 0"/>
          </a:avLst>
        </a:prstGeom>
        <a:solidFill>
          <a:srgbClr val="009999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English</a:t>
          </a:r>
        </a:p>
      </dsp:txBody>
      <dsp:txXfrm>
        <a:off x="21854" y="23487"/>
        <a:ext cx="1034668" cy="425756"/>
      </dsp:txXfrm>
    </dsp:sp>
    <dsp:sp modelId="{FC5AACF1-F8B3-48A5-9F17-DFD4F5124191}">
      <dsp:nvSpPr>
        <dsp:cNvPr id="0" name=""/>
        <dsp:cNvSpPr/>
      </dsp:nvSpPr>
      <dsp:spPr>
        <a:xfrm>
          <a:off x="1078376" y="471625"/>
          <a:ext cx="3069225" cy="44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 </a:t>
          </a:r>
        </a:p>
      </dsp:txBody>
      <dsp:txXfrm>
        <a:off x="1078376" y="471625"/>
        <a:ext cx="3069225" cy="447610"/>
      </dsp:txXfrm>
    </dsp:sp>
    <dsp:sp modelId="{20E48F43-B081-4576-B77D-C98BEFE010AA}">
      <dsp:nvSpPr>
        <dsp:cNvPr id="0" name=""/>
        <dsp:cNvSpPr/>
      </dsp:nvSpPr>
      <dsp:spPr>
        <a:xfrm>
          <a:off x="0" y="471625"/>
          <a:ext cx="1078376" cy="447610"/>
        </a:xfrm>
        <a:prstGeom prst="round2SameRect">
          <a:avLst>
            <a:gd name="adj1" fmla="val 16670"/>
            <a:gd name="adj2" fmla="val 0"/>
          </a:avLst>
        </a:prstGeom>
        <a:solidFill>
          <a:srgbClr val="7030A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Welsh</a:t>
          </a:r>
        </a:p>
      </dsp:txBody>
      <dsp:txXfrm>
        <a:off x="21854" y="493479"/>
        <a:ext cx="1034668" cy="425756"/>
      </dsp:txXfrm>
    </dsp:sp>
    <dsp:sp modelId="{0D0F3F31-C825-4795-BCBE-D677066585E8}">
      <dsp:nvSpPr>
        <dsp:cNvPr id="0" name=""/>
        <dsp:cNvSpPr/>
      </dsp:nvSpPr>
      <dsp:spPr>
        <a:xfrm>
          <a:off x="1078376" y="941616"/>
          <a:ext cx="3069225" cy="44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 Working collaboratively with peers. </a:t>
          </a:r>
        </a:p>
      </dsp:txBody>
      <dsp:txXfrm>
        <a:off x="1078376" y="941616"/>
        <a:ext cx="3069225" cy="447610"/>
      </dsp:txXfrm>
    </dsp:sp>
    <dsp:sp modelId="{0F661122-FF5C-41FD-8986-F2E25502D929}">
      <dsp:nvSpPr>
        <dsp:cNvPr id="0" name=""/>
        <dsp:cNvSpPr/>
      </dsp:nvSpPr>
      <dsp:spPr>
        <a:xfrm>
          <a:off x="0" y="941616"/>
          <a:ext cx="1078376" cy="447610"/>
        </a:xfrm>
        <a:prstGeom prst="round2SameRect">
          <a:avLst>
            <a:gd name="adj1" fmla="val 16670"/>
            <a:gd name="adj2" fmla="val 0"/>
          </a:avLst>
        </a:prstGeom>
        <a:solidFill>
          <a:srgbClr val="FF3399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Health and Wellbeing</a:t>
          </a:r>
        </a:p>
      </dsp:txBody>
      <dsp:txXfrm>
        <a:off x="21854" y="963470"/>
        <a:ext cx="1034668" cy="425756"/>
      </dsp:txXfrm>
    </dsp:sp>
    <dsp:sp modelId="{CDBE7ECF-F590-467D-B269-19ED3E4AF0C5}">
      <dsp:nvSpPr>
        <dsp:cNvPr id="0" name=""/>
        <dsp:cNvSpPr/>
      </dsp:nvSpPr>
      <dsp:spPr>
        <a:xfrm>
          <a:off x="1078376" y="1411607"/>
          <a:ext cx="3069225" cy="44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Understanding stories from different cultures from around the world. </a:t>
          </a:r>
        </a:p>
      </dsp:txBody>
      <dsp:txXfrm>
        <a:off x="1078376" y="1411607"/>
        <a:ext cx="3069225" cy="447610"/>
      </dsp:txXfrm>
    </dsp:sp>
    <dsp:sp modelId="{22BA5738-8198-414D-A6D5-D20E3D9E5F31}">
      <dsp:nvSpPr>
        <dsp:cNvPr id="0" name=""/>
        <dsp:cNvSpPr/>
      </dsp:nvSpPr>
      <dsp:spPr>
        <a:xfrm>
          <a:off x="0" y="1411607"/>
          <a:ext cx="1078376" cy="447610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Humanities</a:t>
          </a:r>
        </a:p>
      </dsp:txBody>
      <dsp:txXfrm>
        <a:off x="21854" y="1433461"/>
        <a:ext cx="1034668" cy="425756"/>
      </dsp:txXfrm>
    </dsp:sp>
    <dsp:sp modelId="{7B0FE066-775A-4625-8F94-A5E6F87DFCFF}">
      <dsp:nvSpPr>
        <dsp:cNvPr id="0" name=""/>
        <dsp:cNvSpPr/>
      </dsp:nvSpPr>
      <dsp:spPr>
        <a:xfrm>
          <a:off x="1078376" y="1881598"/>
          <a:ext cx="3069225" cy="44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Performing and sharing work as a group to the rest of the class. </a:t>
          </a:r>
        </a:p>
      </dsp:txBody>
      <dsp:txXfrm>
        <a:off x="1078376" y="1881598"/>
        <a:ext cx="3069225" cy="447610"/>
      </dsp:txXfrm>
    </dsp:sp>
    <dsp:sp modelId="{1E9B5D5E-FC63-4918-B9D4-5C0D0210F2A5}">
      <dsp:nvSpPr>
        <dsp:cNvPr id="0" name=""/>
        <dsp:cNvSpPr/>
      </dsp:nvSpPr>
      <dsp:spPr>
        <a:xfrm>
          <a:off x="0" y="1881598"/>
          <a:ext cx="1078376" cy="447610"/>
        </a:xfrm>
        <a:prstGeom prst="round2SameRect">
          <a:avLst>
            <a:gd name="adj1" fmla="val 16670"/>
            <a:gd name="adj2" fmla="val 0"/>
          </a:avLst>
        </a:prstGeom>
        <a:solidFill>
          <a:srgbClr val="CC33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Performing Arts</a:t>
          </a:r>
        </a:p>
      </dsp:txBody>
      <dsp:txXfrm>
        <a:off x="21854" y="1903452"/>
        <a:ext cx="1034668" cy="425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7E512-A5D7-463D-B618-8D161FA01809}">
      <dsp:nvSpPr>
        <dsp:cNvPr id="0" name=""/>
        <dsp:cNvSpPr/>
      </dsp:nvSpPr>
      <dsp:spPr>
        <a:xfrm>
          <a:off x="0" y="7997"/>
          <a:ext cx="4615341" cy="2129398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Ink Free" panose="03080402000500000000" pitchFamily="66" charset="0"/>
            </a:rPr>
            <a:t>Knowledge and Understanding.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0000"/>
              </a:solidFill>
              <a:latin typeface="Ink Free" panose="03080402000500000000" pitchFamily="66" charset="0"/>
            </a:rPr>
            <a:t>I have basic understanding of new terminology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FF00"/>
              </a:solidFill>
              <a:latin typeface="Ink Free" panose="03080402000500000000" pitchFamily="66" charset="0"/>
            </a:rPr>
            <a:t>I have a broader understanding of terminology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C000"/>
              </a:solidFill>
              <a:latin typeface="Ink Free" panose="03080402000500000000" pitchFamily="66" charset="0"/>
            </a:rPr>
            <a:t>I have a deeper understanding of terminology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F0"/>
              </a:solidFill>
              <a:latin typeface="Ink Free" panose="03080402000500000000" pitchFamily="66" charset="0"/>
            </a:rPr>
            <a:t>I have a detailed understanding of new terminology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50"/>
              </a:solidFill>
              <a:latin typeface="Ink Free" panose="03080402000500000000" pitchFamily="66" charset="0"/>
            </a:rPr>
            <a:t>I have a developed understanding of terminology and can explain differences</a:t>
          </a:r>
          <a:endParaRPr lang="en-GB" sz="1400" b="1" kern="1200" dirty="0">
            <a:latin typeface="Ink Free" panose="03080402000500000000" pitchFamily="66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>
            <a:latin typeface="Ink Free" panose="03080402000500000000" pitchFamily="66" charset="0"/>
          </a:endParaRPr>
        </a:p>
      </dsp:txBody>
      <dsp:txXfrm>
        <a:off x="0" y="7997"/>
        <a:ext cx="4615341" cy="2129398"/>
      </dsp:txXfrm>
    </dsp:sp>
    <dsp:sp modelId="{4A391992-1D39-41EE-898A-D092113ED043}">
      <dsp:nvSpPr>
        <dsp:cNvPr id="0" name=""/>
        <dsp:cNvSpPr/>
      </dsp:nvSpPr>
      <dsp:spPr>
        <a:xfrm>
          <a:off x="0" y="2188177"/>
          <a:ext cx="4615341" cy="2046010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Ink Free" panose="03080402000500000000" pitchFamily="66" charset="0"/>
            </a:rPr>
            <a:t>Independent learning.</a:t>
          </a:r>
          <a:endParaRPr lang="en-GB" sz="1400" b="1" kern="1200" dirty="0">
            <a:solidFill>
              <a:srgbClr val="FF0000"/>
            </a:solidFill>
            <a:latin typeface="Ink Free" panose="03080402000500000000" pitchFamily="66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0000"/>
              </a:solidFill>
              <a:latin typeface="Ink Free" panose="03080402000500000000" pitchFamily="66" charset="0"/>
            </a:rPr>
            <a:t>I can work as part of a small group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FF00"/>
              </a:solidFill>
              <a:latin typeface="Ink Free" panose="03080402000500000000" pitchFamily="66" charset="0"/>
            </a:rPr>
            <a:t>I can work collaboratively as part of a group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C000"/>
              </a:solidFill>
              <a:latin typeface="Ink Free" panose="03080402000500000000" pitchFamily="66" charset="0"/>
            </a:rPr>
            <a:t>I can offer suggestion as part of a group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F0"/>
              </a:solidFill>
              <a:latin typeface="Ink Free" panose="03080402000500000000" pitchFamily="66" charset="0"/>
            </a:rPr>
            <a:t>I can discuss my ideas as part of a group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50"/>
              </a:solidFill>
              <a:latin typeface="Ink Free" panose="03080402000500000000" pitchFamily="66" charset="0"/>
            </a:rPr>
            <a:t>I can demonstrate leadership skills within a group. </a:t>
          </a:r>
          <a:endParaRPr lang="en-GB" sz="1400" b="1" kern="1200" dirty="0">
            <a:latin typeface="Ink Free" panose="03080402000500000000" pitchFamily="66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>
            <a:latin typeface="Ink Free" panose="03080402000500000000" pitchFamily="66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/>
        </a:p>
      </dsp:txBody>
      <dsp:txXfrm>
        <a:off x="0" y="2188177"/>
        <a:ext cx="4615341" cy="2046010"/>
      </dsp:txXfrm>
    </dsp:sp>
    <dsp:sp modelId="{A007BD2E-B432-4D1C-9122-ABE7EC8D3E32}">
      <dsp:nvSpPr>
        <dsp:cNvPr id="0" name=""/>
        <dsp:cNvSpPr/>
      </dsp:nvSpPr>
      <dsp:spPr>
        <a:xfrm>
          <a:off x="0" y="4275563"/>
          <a:ext cx="4615341" cy="2242846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Ink Free" panose="03080402000500000000" pitchFamily="66" charset="0"/>
            </a:rPr>
            <a:t>Subject Specific Skills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0000"/>
              </a:solidFill>
              <a:latin typeface="Ink Free" panose="03080402000500000000" pitchFamily="66" charset="0"/>
            </a:rPr>
            <a:t>I can create a simple stereotype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FF00"/>
              </a:solidFill>
              <a:latin typeface="Ink Free" panose="03080402000500000000" pitchFamily="66" charset="0"/>
            </a:rPr>
            <a:t>I can create a simple character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FFC000"/>
              </a:solidFill>
              <a:latin typeface="Ink Free" panose="03080402000500000000" pitchFamily="66" charset="0"/>
            </a:rPr>
            <a:t>I can use facial expressions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F0"/>
              </a:solidFill>
              <a:latin typeface="Ink Free" panose="03080402000500000000" pitchFamily="66" charset="0"/>
            </a:rPr>
            <a:t>I can use facial expressions and body language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50"/>
              </a:solidFill>
              <a:latin typeface="Ink Free" panose="03080402000500000000" pitchFamily="66" charset="0"/>
            </a:rPr>
            <a:t>I can use facial expressions, body language and voice.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>
            <a:latin typeface="Ink Free" panose="03080402000500000000" pitchFamily="66" charset="0"/>
          </a:endParaRPr>
        </a:p>
      </dsp:txBody>
      <dsp:txXfrm>
        <a:off x="0" y="4275563"/>
        <a:ext cx="4615341" cy="2242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27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97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92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04F81-DFF9-4101-9863-0853CFB3D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7833A5-63B2-4FAF-BE04-EAD073EF5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2235E-1724-4219-A5BA-264BBEBC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4C0A-009C-4CFD-8314-453FC9E73F19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48985-03F3-4745-B998-2681193F3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9A78B-57BF-4187-B3D5-799FC9E6B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9190-BDCE-4FA3-BAA6-0CCCF4030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467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23EE0-3BAA-44E7-9224-F16FB93E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4F9DE-A37B-4EDB-B41D-81D93016D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7A453-9154-42AF-8CF6-62374D90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4C0A-009C-4CFD-8314-453FC9E73F19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8C3E8-F8CA-4D56-B30B-557962ABE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AE8F7-E270-43CB-80A9-1AF922AE7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9190-BDCE-4FA3-BAA6-0CCCF4030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425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092C5-8137-444C-86B1-440CBFE92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264E0-6FA6-48C1-B0F3-01CEDDEDD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B9A9D-A766-4FAF-A2EA-64B77539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4C0A-009C-4CFD-8314-453FC9E73F19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0B8D1-753C-4228-8CDA-B754E4315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F1D2B-5ED2-4C04-9E22-8212F5F93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9190-BDCE-4FA3-BAA6-0CCCF4030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746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3C01E-EEE9-4E6C-9D9F-EC063801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DB5E6-1BF7-4038-86A1-A1C2107B6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4B730-BCBA-4586-AD86-8681DFEF5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8ED52-CA9E-4859-BB5B-23EB06CAA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4C0A-009C-4CFD-8314-453FC9E73F19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D4DEB-BD8B-4366-802B-EE695D688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0FB5E-9E2C-4C12-966F-E533AFC24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9190-BDCE-4FA3-BAA6-0CCCF4030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127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B9926-68A2-4AB1-918C-0BCE2350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C7427-9214-4C52-BEBB-E31994EE9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9E2D4-9D6F-41F8-A5E2-55B3BD21E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41F887-62E4-4B70-BE11-40555FF71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9AF50D-669F-498C-97C9-513901F7B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DB7EC-0DAB-40B4-8CCE-A4DEC6750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4C0A-009C-4CFD-8314-453FC9E73F19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EE40A2-CB3B-4D30-9642-DFDEABED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22A85C-DD1E-40C6-B1CF-337C9AA8B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9190-BDCE-4FA3-BAA6-0CCCF4030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619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C8AEA-0546-4A80-B817-CD5BCC8BE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0C7455-9A0B-43E2-BE44-3D08AA2E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4C0A-009C-4CFD-8314-453FC9E73F19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257977-B9B9-4A39-B4BD-A4166033B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7D315-F5AF-4DDF-B47C-281B8642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9190-BDCE-4FA3-BAA6-0CCCF4030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124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56954C-CFD1-4DE2-BC8E-1E4A47FAC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4C0A-009C-4CFD-8314-453FC9E73F19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92F26F-CAEB-4B12-9753-E2F4806CE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EEFE9-3BF0-4C29-8B83-C97AAEDC7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9190-BDCE-4FA3-BAA6-0CCCF4030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348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B0BA5-212F-4718-9C40-23FF0F38E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CF713-10F9-438E-A442-7E990EC92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B791E4-3F3A-46D6-B7E3-B6FC39D0D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B0621-7934-423F-A7AC-78935C39D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4C0A-009C-4CFD-8314-453FC9E73F19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C5118-9A18-482D-B9F4-CBEAF6C3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64617-458B-4967-B338-A21162B0F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9190-BDCE-4FA3-BAA6-0CCCF4030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90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491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1C563-BB20-4057-88FC-0DEB9802F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7B6BC2-32A5-49AC-9A01-9A382769C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9A277-130B-493C-916C-C044682E1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3465CB-EFC1-4585-9ED8-EF1CCB8FD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4C0A-009C-4CFD-8314-453FC9E73F19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E7DD6-0704-44E5-B2C7-0A0D03EA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E7C55-4DA2-46E3-9A90-F9B8DC261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9190-BDCE-4FA3-BAA6-0CCCF4030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005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098B-C843-4A1D-9EB4-475F9E84B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26BAC-2C66-4EEF-B9E7-FBFB468D2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044B5-B435-4943-BAD4-5AC198C30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4C0A-009C-4CFD-8314-453FC9E73F19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DFBDC-0A0D-44FE-A390-FDCF50C5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F7F9E-D759-4CCF-B4C5-085DF18D6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9190-BDCE-4FA3-BAA6-0CCCF4030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600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57A162-E1B3-43DA-8572-67862C0572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516ED-B60D-4060-8893-6741EB1C4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5E0D8-7171-4ABC-90C6-7A080B969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4C0A-009C-4CFD-8314-453FC9E73F19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74323-360D-40D6-B064-587886D4B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7799-A60B-4E3D-BF27-0B94F7A25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9190-BDCE-4FA3-BAA6-0CCCF4030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64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52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41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67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64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81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37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4812-C831-4D48-95A4-BD0ABD04584D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46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14812-C831-4D48-95A4-BD0ABD04584D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420D4-9840-4777-8F1C-E045E0343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674691-222A-4298-88F6-9D794F032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8E278-DE90-49C2-AD84-37098EBE5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CB1C7-C320-45BB-A6A7-23E83D06F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B4C0A-009C-4CFD-8314-453FC9E73F19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FBFCB-A65D-417B-9226-F35245B5C3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5082D-3E40-48B9-8EA2-4E16963F5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9190-BDCE-4FA3-BAA6-0CCCF4030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67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4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>
            <a:extLst>
              <a:ext uri="{FF2B5EF4-FFF2-40B4-BE49-F238E27FC236}">
                <a16:creationId xmlns:a16="http://schemas.microsoft.com/office/drawing/2014/main" id="{4A21B03C-5165-46F4-B2EE-D401232930A3}"/>
              </a:ext>
            </a:extLst>
          </p:cNvPr>
          <p:cNvSpPr/>
          <p:nvPr/>
        </p:nvSpPr>
        <p:spPr>
          <a:xfrm>
            <a:off x="261317" y="1313349"/>
            <a:ext cx="1394670" cy="1471009"/>
          </a:xfrm>
          <a:custGeom>
            <a:avLst/>
            <a:gdLst/>
            <a:ahLst/>
            <a:cxnLst/>
            <a:rect l="l" t="t" r="r" b="b"/>
            <a:pathLst>
              <a:path w="2229136" h="2212983">
                <a:moveTo>
                  <a:pt x="0" y="0"/>
                </a:moveTo>
                <a:lnTo>
                  <a:pt x="2229136" y="0"/>
                </a:lnTo>
                <a:lnTo>
                  <a:pt x="2229136" y="2212983"/>
                </a:lnTo>
                <a:lnTo>
                  <a:pt x="0" y="2212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CCA9C-D3DB-42CE-96A5-1D49B5775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263" y="1868280"/>
            <a:ext cx="10642165" cy="608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0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>
            <a:extLst>
              <a:ext uri="{FF2B5EF4-FFF2-40B4-BE49-F238E27FC236}">
                <a16:creationId xmlns:a16="http://schemas.microsoft.com/office/drawing/2014/main" id="{4A21B03C-5165-46F4-B2EE-D401232930A3}"/>
              </a:ext>
            </a:extLst>
          </p:cNvPr>
          <p:cNvSpPr/>
          <p:nvPr/>
        </p:nvSpPr>
        <p:spPr>
          <a:xfrm>
            <a:off x="252508" y="1323468"/>
            <a:ext cx="1371600" cy="1304925"/>
          </a:xfrm>
          <a:custGeom>
            <a:avLst/>
            <a:gdLst/>
            <a:ahLst/>
            <a:cxnLst/>
            <a:rect l="l" t="t" r="r" b="b"/>
            <a:pathLst>
              <a:path w="2229136" h="2212983">
                <a:moveTo>
                  <a:pt x="0" y="0"/>
                </a:moveTo>
                <a:lnTo>
                  <a:pt x="2229136" y="0"/>
                </a:lnTo>
                <a:lnTo>
                  <a:pt x="2229136" y="2212983"/>
                </a:lnTo>
                <a:lnTo>
                  <a:pt x="0" y="2212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713FF7-4EA8-44DB-BCE8-907016EE52C7}"/>
              </a:ext>
            </a:extLst>
          </p:cNvPr>
          <p:cNvSpPr txBox="1"/>
          <p:nvPr/>
        </p:nvSpPr>
        <p:spPr>
          <a:xfrm>
            <a:off x="2052638" y="1558105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0120"/>
            <a:r>
              <a:rPr lang="en-GB" sz="2400" b="1" dirty="0">
                <a:solidFill>
                  <a:srgbClr val="002060"/>
                </a:solidFill>
                <a:latin typeface="Ink Free"/>
              </a:rPr>
              <a:t>Lower School Plan</a:t>
            </a:r>
          </a:p>
          <a:p>
            <a:pPr defTabSz="960120"/>
            <a:r>
              <a:rPr lang="en-GB" sz="2400" b="1" dirty="0">
                <a:solidFill>
                  <a:srgbClr val="002060"/>
                </a:solidFill>
                <a:latin typeface="Ink Free"/>
              </a:rPr>
              <a:t>Subject: 		CWRE Progression</a:t>
            </a:r>
            <a:endParaRPr lang="en-GB" sz="1350" b="1" dirty="0">
              <a:solidFill>
                <a:srgbClr val="002060"/>
              </a:solidFill>
              <a:latin typeface="Ink Free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6EDEC8-7F1F-41E8-AF50-403D9E3EDB33}"/>
              </a:ext>
            </a:extLst>
          </p:cNvPr>
          <p:cNvGraphicFramePr>
            <a:graphicFrameLocks noGrp="1"/>
          </p:cNvGraphicFramePr>
          <p:nvPr/>
        </p:nvGraphicFramePr>
        <p:xfrm>
          <a:off x="2052638" y="2990849"/>
          <a:ext cx="9408162" cy="4819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020">
                  <a:extLst>
                    <a:ext uri="{9D8B030D-6E8A-4147-A177-3AD203B41FA5}">
                      <a16:colId xmlns:a16="http://schemas.microsoft.com/office/drawing/2014/main" val="4255388034"/>
                    </a:ext>
                  </a:extLst>
                </a:gridCol>
                <a:gridCol w="2870050">
                  <a:extLst>
                    <a:ext uri="{9D8B030D-6E8A-4147-A177-3AD203B41FA5}">
                      <a16:colId xmlns:a16="http://schemas.microsoft.com/office/drawing/2014/main" val="737985667"/>
                    </a:ext>
                  </a:extLst>
                </a:gridCol>
                <a:gridCol w="2982051">
                  <a:extLst>
                    <a:ext uri="{9D8B030D-6E8A-4147-A177-3AD203B41FA5}">
                      <a16:colId xmlns:a16="http://schemas.microsoft.com/office/drawing/2014/main" val="1945210272"/>
                    </a:ext>
                  </a:extLst>
                </a:gridCol>
                <a:gridCol w="2352041">
                  <a:extLst>
                    <a:ext uri="{9D8B030D-6E8A-4147-A177-3AD203B41FA5}">
                      <a16:colId xmlns:a16="http://schemas.microsoft.com/office/drawing/2014/main" val="2569708753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Ink Free" panose="03080402000500000000" pitchFamily="66" charset="0"/>
                        </a:rPr>
                        <a:t>Term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Ink Free" panose="03080402000500000000" pitchFamily="66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Ink Free" panose="03080402000500000000" pitchFamily="66" charset="0"/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Ink Free" panose="03080402000500000000" pitchFamily="66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53012476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Year 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1a: </a:t>
                      </a:r>
                      <a:r>
                        <a:rPr lang="en-GB" sz="1500" dirty="0"/>
                        <a:t>Who am I? 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1b. </a:t>
                      </a:r>
                      <a:r>
                        <a:rPr lang="en-GB" sz="1500" dirty="0"/>
                        <a:t>Exploring Possibilities – Dream Jobs!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2a. </a:t>
                      </a:r>
                      <a:r>
                        <a:rPr lang="en-GB" sz="1500" dirty="0"/>
                        <a:t>What is a career in my subject?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2b. </a:t>
                      </a:r>
                      <a:r>
                        <a:rPr lang="en-GB" sz="1500" dirty="0"/>
                        <a:t>What is an entrepreneur? Can my subject lead me to be one?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3a. </a:t>
                      </a:r>
                      <a:r>
                        <a:rPr lang="en-GB" sz="1500" dirty="0"/>
                        <a:t>What is work-life balance? 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3b. </a:t>
                      </a:r>
                      <a:r>
                        <a:rPr lang="en-GB" sz="1500" dirty="0"/>
                        <a:t>Careers and the future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87100114"/>
                  </a:ext>
                </a:extLst>
              </a:tr>
              <a:tr h="138074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Year 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1a. </a:t>
                      </a:r>
                      <a:r>
                        <a:rPr lang="en-GB" sz="1500" dirty="0"/>
                        <a:t>What are my interests?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1b. </a:t>
                      </a:r>
                      <a:r>
                        <a:rPr lang="en-GB" sz="1500" dirty="0"/>
                        <a:t>Job applications and CV’s – how can my subject enhance mine?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2a. </a:t>
                      </a:r>
                      <a:r>
                        <a:rPr lang="en-GB" sz="1500" dirty="0"/>
                        <a:t>Challenges and rewards of work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2b. </a:t>
                      </a:r>
                      <a:r>
                        <a:rPr lang="en-GB" sz="1500" dirty="0"/>
                        <a:t>Creating the life you want – how can skill development in my subject help? Create a vision board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3a. </a:t>
                      </a:r>
                      <a:r>
                        <a:rPr lang="en-GB" sz="1500" dirty="0"/>
                        <a:t>What does success mean to me? What does it look like in my subject?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3b. </a:t>
                      </a:r>
                      <a:r>
                        <a:rPr lang="en-GB" sz="1500" dirty="0"/>
                        <a:t>Careers and the climate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7672348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Year 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1a. </a:t>
                      </a:r>
                      <a:r>
                        <a:rPr lang="en-GB" sz="1500" dirty="0"/>
                        <a:t>What are my skills?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1b. </a:t>
                      </a:r>
                      <a:r>
                        <a:rPr lang="en-GB" sz="1500" dirty="0"/>
                        <a:t>What comes after school? Learning pathways for my subject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2a. </a:t>
                      </a:r>
                      <a:r>
                        <a:rPr lang="en-GB" sz="1500" dirty="0"/>
                        <a:t>Decision making – choosing what to study at KS4. 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Ink Free" panose="03080402000500000000" pitchFamily="66" charset="0"/>
                        </a:rPr>
                        <a:t>2b. </a:t>
                      </a:r>
                      <a:r>
                        <a:rPr lang="en-GB" sz="1500" dirty="0"/>
                        <a:t>Taking control of your career journey. How to overcome potential barriers</a:t>
                      </a:r>
                    </a:p>
                    <a:p>
                      <a:endParaRPr lang="en-GB" sz="1400" b="1" dirty="0">
                        <a:solidFill>
                          <a:srgbClr val="002060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3a. </a:t>
                      </a:r>
                      <a:r>
                        <a:rPr lang="en-GB" sz="1500" dirty="0"/>
                        <a:t>Working and earning, managing your money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A39665"/>
                          </a:solidFill>
                          <a:latin typeface="Ink Free" panose="03080402000500000000" pitchFamily="66" charset="0"/>
                        </a:rPr>
                        <a:t>3b. </a:t>
                      </a:r>
                      <a:r>
                        <a:rPr lang="en-GB" sz="1500" dirty="0"/>
                        <a:t>What is the labour market and what is it saying about jobs in your subject sector?</a:t>
                      </a:r>
                    </a:p>
                    <a:p>
                      <a:endParaRPr lang="en-GB" sz="1400" b="1" dirty="0">
                        <a:solidFill>
                          <a:srgbClr val="A39665"/>
                        </a:solidFill>
                        <a:latin typeface="Ink Free" panose="03080402000500000000" pitchFamily="66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46418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63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65D3E7-A4E0-489A-9E31-191705F15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608668"/>
              </p:ext>
            </p:extLst>
          </p:nvPr>
        </p:nvGraphicFramePr>
        <p:xfrm>
          <a:off x="539262" y="468923"/>
          <a:ext cx="11746523" cy="813574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86804">
                  <a:extLst>
                    <a:ext uri="{9D8B030D-6E8A-4147-A177-3AD203B41FA5}">
                      <a16:colId xmlns:a16="http://schemas.microsoft.com/office/drawing/2014/main" val="3176468403"/>
                    </a:ext>
                  </a:extLst>
                </a:gridCol>
                <a:gridCol w="2894977">
                  <a:extLst>
                    <a:ext uri="{9D8B030D-6E8A-4147-A177-3AD203B41FA5}">
                      <a16:colId xmlns:a16="http://schemas.microsoft.com/office/drawing/2014/main" val="1171118423"/>
                    </a:ext>
                  </a:extLst>
                </a:gridCol>
                <a:gridCol w="3112505">
                  <a:extLst>
                    <a:ext uri="{9D8B030D-6E8A-4147-A177-3AD203B41FA5}">
                      <a16:colId xmlns:a16="http://schemas.microsoft.com/office/drawing/2014/main" val="1335325055"/>
                    </a:ext>
                  </a:extLst>
                </a:gridCol>
                <a:gridCol w="2499260">
                  <a:extLst>
                    <a:ext uri="{9D8B030D-6E8A-4147-A177-3AD203B41FA5}">
                      <a16:colId xmlns:a16="http://schemas.microsoft.com/office/drawing/2014/main" val="68282854"/>
                    </a:ext>
                  </a:extLst>
                </a:gridCol>
                <a:gridCol w="2452977">
                  <a:extLst>
                    <a:ext uri="{9D8B030D-6E8A-4147-A177-3AD203B41FA5}">
                      <a16:colId xmlns:a16="http://schemas.microsoft.com/office/drawing/2014/main" val="638072760"/>
                    </a:ext>
                  </a:extLst>
                </a:gridCol>
              </a:tblGrid>
              <a:tr h="2638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Reading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Writing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Speaking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Listening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6058082"/>
                  </a:ext>
                </a:extLst>
              </a:tr>
              <a:tr h="6017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Year 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175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I can use a range of strategies including skimming to identify themes, ideas and genre, and scanning to gain a detailed understanding of a text.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ts val="2175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ts val="2175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I can identify quotations from printed and digital texts to support a viewpoint.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ts val="2175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ts val="2175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I have read at least 6 reading-age appropriate books by the end of Year 7 – via the curriculum across AoLEs, reading lessons, and access to the school library in English lessons.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175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I can form simple, compound and complex sentences.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ts val="2175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ts val="2175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I can use a comma accurately.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ts val="2175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ts val="2175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I can competently spell and use subject specific words (Tier 3 vocabulary).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ts val="2175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ts val="2175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I can organise my writing into accurate paragraphs. 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ts val="2175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ts val="2175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I can use Standard English appropriately to present a point of view.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I can use sentence stems to organise my talk in a detailed and accurate manner.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I can select an appropriate register for my talk.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I can listen attentively to the viewpoints of others.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I can respond to the viewpoint of others by offering a critical comment upon what they have heard.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5498636"/>
                  </a:ext>
                </a:extLst>
              </a:tr>
              <a:tr h="1854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E.P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175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I can identify a range of quotations to support a point of view and begin to identify patterns in the way language is used.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2175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I regularly use subject specific (Tier 3) terminology in my books and spell these terms accurately.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I can vary my register for a variety of purposes and audiences.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I can listen attentively to the viewpoints of others for an extended period.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0230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643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E787E98-0DDC-4082-99E0-031BA33FF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051610"/>
              </p:ext>
            </p:extLst>
          </p:nvPr>
        </p:nvGraphicFramePr>
        <p:xfrm>
          <a:off x="1475105" y="1101969"/>
          <a:ext cx="9851390" cy="64125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9636">
                  <a:extLst>
                    <a:ext uri="{9D8B030D-6E8A-4147-A177-3AD203B41FA5}">
                      <a16:colId xmlns:a16="http://schemas.microsoft.com/office/drawing/2014/main" val="281598012"/>
                    </a:ext>
                  </a:extLst>
                </a:gridCol>
                <a:gridCol w="2973918">
                  <a:extLst>
                    <a:ext uri="{9D8B030D-6E8A-4147-A177-3AD203B41FA5}">
                      <a16:colId xmlns:a16="http://schemas.microsoft.com/office/drawing/2014/main" val="3207107350"/>
                    </a:ext>
                  </a:extLst>
                </a:gridCol>
                <a:gridCol w="2973918">
                  <a:extLst>
                    <a:ext uri="{9D8B030D-6E8A-4147-A177-3AD203B41FA5}">
                      <a16:colId xmlns:a16="http://schemas.microsoft.com/office/drawing/2014/main" val="3989001460"/>
                    </a:ext>
                  </a:extLst>
                </a:gridCol>
                <a:gridCol w="2973918">
                  <a:extLst>
                    <a:ext uri="{9D8B030D-6E8A-4147-A177-3AD203B41FA5}">
                      <a16:colId xmlns:a16="http://schemas.microsoft.com/office/drawing/2014/main" val="2505273770"/>
                    </a:ext>
                  </a:extLst>
                </a:gridCol>
              </a:tblGrid>
              <a:tr h="6412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Years 6 / 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00" dirty="0">
                          <a:effectLst/>
                        </a:rPr>
                        <a:t>I can collect information by voting or sorting.</a:t>
                      </a:r>
                      <a:endParaRPr lang="en-GB" sz="1100" dirty="0">
                        <a:effectLst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00" dirty="0">
                          <a:effectLst/>
                        </a:rPr>
                        <a:t>I can collect relevant data to answer posed questions.</a:t>
                      </a:r>
                      <a:endParaRPr lang="en-GB" sz="1100" dirty="0">
                        <a:effectLst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00" dirty="0">
                          <a:effectLst/>
                        </a:rPr>
                        <a:t>I can collect my own data for a survey, e.g. through designing a questionnaire.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effectLst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effectLst/>
                        </a:rPr>
                        <a:t>NA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00" dirty="0">
                          <a:effectLst/>
                        </a:rPr>
                        <a:t>I can accurately draw a pictogram, including a sensible key, where the symbols are ¼, ½ and ¾.</a:t>
                      </a:r>
                      <a:endParaRPr lang="en-GB" sz="1100" dirty="0">
                        <a:effectLst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00" dirty="0">
                          <a:effectLst/>
                        </a:rPr>
                        <a:t>I can accurately draw a bar chart using success criteria: 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      Bars are of equal width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      Labels for your x and y axis 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      Axis and scales (choosing own suitable scale) 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      Same size space between bars 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      Title for your graph </a:t>
                      </a:r>
                      <a:endParaRPr lang="en-GB" sz="1100" dirty="0">
                        <a:effectLst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00" dirty="0">
                          <a:effectLst/>
                        </a:rPr>
                        <a:t>I can accurately draw a line graph with my own suitable scale.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00" dirty="0">
                          <a:effectLst/>
                        </a:rPr>
                        <a:t>NA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00" dirty="0">
                          <a:effectLst/>
                        </a:rPr>
                        <a:t>I can calculate the mode, median and range of a set of data.</a:t>
                      </a:r>
                      <a:endParaRPr lang="en-GB" sz="1100" dirty="0">
                        <a:effectLst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00" dirty="0">
                          <a:effectLst/>
                        </a:rPr>
                        <a:t>I can calculate the mean of a set of data, including decimal numbers.</a:t>
                      </a:r>
                      <a:endParaRPr lang="en-GB" sz="1100" dirty="0">
                        <a:effectLst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00" dirty="0">
                          <a:effectLst/>
                        </a:rPr>
                        <a:t>I can interpret pictograms where the symbols are ¼, ½ and ¾.</a:t>
                      </a:r>
                      <a:endParaRPr lang="en-GB" sz="1100" dirty="0">
                        <a:effectLst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00" dirty="0">
                          <a:effectLst/>
                        </a:rPr>
                        <a:t>I can interpret bar charts, including dual bar charts.</a:t>
                      </a:r>
                      <a:endParaRPr lang="en-GB" sz="1100" dirty="0">
                        <a:effectLst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00" dirty="0">
                          <a:effectLst/>
                        </a:rPr>
                        <a:t>I can read and interpret bus and train timetables.</a:t>
                      </a:r>
                      <a:endParaRPr lang="en-GB" sz="1100" dirty="0">
                        <a:effectLst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00" dirty="0">
                          <a:effectLst/>
                        </a:rPr>
                        <a:t>I can use the language of probability.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00" dirty="0">
                          <a:effectLst/>
                        </a:rPr>
                        <a:t>NA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3804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104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F002AB-110E-42F3-9024-DBD90C9A2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2" y="1796308"/>
            <a:ext cx="12555415" cy="600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11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5977A20-6D5A-47EF-ACDC-555CFA95CE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3336124"/>
              </p:ext>
            </p:extLst>
          </p:nvPr>
        </p:nvGraphicFramePr>
        <p:xfrm>
          <a:off x="8641477" y="7630562"/>
          <a:ext cx="3757827" cy="178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304C6C9-6A60-4ABD-9D73-B6E3DF440077}"/>
              </a:ext>
            </a:extLst>
          </p:cNvPr>
          <p:cNvSpPr txBox="1"/>
          <p:nvPr/>
        </p:nvSpPr>
        <p:spPr>
          <a:xfrm>
            <a:off x="1301668" y="268224"/>
            <a:ext cx="6476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Ink Free" panose="03080402000500000000" pitchFamily="66" charset="0"/>
              </a:rPr>
              <a:t>Subject: Drama Year 7</a:t>
            </a:r>
          </a:p>
          <a:p>
            <a:r>
              <a:rPr lang="en-GB" sz="1600" b="1" dirty="0">
                <a:latin typeface="Ink Free" panose="03080402000500000000" pitchFamily="66" charset="0"/>
              </a:rPr>
              <a:t>Topic: Characterisation and Stereotypes </a:t>
            </a:r>
          </a:p>
          <a:p>
            <a:r>
              <a:rPr lang="en-GB" sz="1600" b="1" dirty="0">
                <a:latin typeface="Ink Free" panose="03080402000500000000" pitchFamily="66" charset="0"/>
              </a:rPr>
              <a:t>Key Question: </a:t>
            </a:r>
            <a:r>
              <a:rPr lang="es-ES" sz="1600" b="1" dirty="0">
                <a:latin typeface="Ink Free" panose="03080402000500000000" pitchFamily="66" charset="0"/>
              </a:rPr>
              <a:t> </a:t>
            </a:r>
            <a:endParaRPr lang="en-GB" sz="1600" b="1" dirty="0">
              <a:latin typeface="Ink Free" panose="03080402000500000000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219E5C-58C7-4F2F-A031-1B2EBCE5B9ED}"/>
              </a:ext>
            </a:extLst>
          </p:cNvPr>
          <p:cNvSpPr txBox="1"/>
          <p:nvPr/>
        </p:nvSpPr>
        <p:spPr>
          <a:xfrm>
            <a:off x="78584" y="1230022"/>
            <a:ext cx="7378861" cy="141577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Overview: In this unit pupils will be introduced to the basics of performance. They will explore how to create a character and understand stereotypes. They will also learn how stereotypes can be positive in theatre and drama.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No. of lessons 6</a:t>
            </a:r>
            <a:r>
              <a:rPr lang="en-GB" sz="1400" dirty="0"/>
              <a:t>                                                                                                                  </a:t>
            </a:r>
            <a:r>
              <a:rPr lang="en-GB" sz="1400" b="1" dirty="0">
                <a:solidFill>
                  <a:schemeClr val="bg1"/>
                </a:solidFill>
              </a:rPr>
              <a:t>Lesson objectives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1DD4DD-C6C2-45B9-A5AF-C3D51F57DB68}"/>
              </a:ext>
            </a:extLst>
          </p:cNvPr>
          <p:cNvSpPr txBox="1"/>
          <p:nvPr/>
        </p:nvSpPr>
        <p:spPr>
          <a:xfrm>
            <a:off x="8236575" y="7170076"/>
            <a:ext cx="4718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Ink Free" panose="03080402000500000000" pitchFamily="66" charset="0"/>
              </a:rPr>
              <a:t>Assessments (linked to progression steps)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ED30CA-89BA-4A70-9C68-CCD6FF4544EB}"/>
              </a:ext>
            </a:extLst>
          </p:cNvPr>
          <p:cNvSpPr txBox="1"/>
          <p:nvPr/>
        </p:nvSpPr>
        <p:spPr>
          <a:xfrm>
            <a:off x="60090" y="8658367"/>
            <a:ext cx="3843528" cy="73866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Ink Free" panose="03080402000500000000" pitchFamily="66" charset="0"/>
              </a:rPr>
              <a:t>Universal Experience</a:t>
            </a:r>
          </a:p>
          <a:p>
            <a:r>
              <a:rPr lang="en-GB" sz="1400" b="1" dirty="0">
                <a:latin typeface="Ink Free" panose="03080402000500000000" pitchFamily="66" charset="0"/>
              </a:rPr>
              <a:t>To work as part of a group. Understand how to create a character.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8F7D37-7D4A-4B04-9C63-2CCF2BEF98D0}"/>
              </a:ext>
            </a:extLst>
          </p:cNvPr>
          <p:cNvSpPr txBox="1"/>
          <p:nvPr/>
        </p:nvSpPr>
        <p:spPr>
          <a:xfrm>
            <a:off x="78583" y="6599510"/>
            <a:ext cx="3894449" cy="206210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Ink Free" panose="03080402000500000000" pitchFamily="66" charset="0"/>
              </a:rPr>
              <a:t>Key Words:</a:t>
            </a:r>
          </a:p>
          <a:p>
            <a:r>
              <a:rPr lang="en-GB" sz="1600" b="1" dirty="0">
                <a:latin typeface="Ink Free" panose="03080402000500000000" pitchFamily="66" charset="0"/>
              </a:rPr>
              <a:t>Characterisation</a:t>
            </a:r>
          </a:p>
          <a:p>
            <a:r>
              <a:rPr lang="en-GB" sz="1600" b="1" dirty="0">
                <a:latin typeface="Ink Free" panose="03080402000500000000" pitchFamily="66" charset="0"/>
              </a:rPr>
              <a:t>Stereotypes</a:t>
            </a:r>
          </a:p>
          <a:p>
            <a:r>
              <a:rPr lang="en-GB" sz="1600" b="1" dirty="0">
                <a:latin typeface="Ink Free" panose="03080402000500000000" pitchFamily="66" charset="0"/>
              </a:rPr>
              <a:t>Hot seating</a:t>
            </a:r>
          </a:p>
          <a:p>
            <a:r>
              <a:rPr lang="en-GB" sz="1600" b="1" dirty="0">
                <a:latin typeface="Ink Free" panose="03080402000500000000" pitchFamily="66" charset="0"/>
              </a:rPr>
              <a:t>Monologue</a:t>
            </a:r>
          </a:p>
          <a:p>
            <a:endParaRPr lang="en-GB" sz="1600" b="1" dirty="0">
              <a:latin typeface="Ink Free" panose="03080402000500000000" pitchFamily="66" charset="0"/>
            </a:endParaRPr>
          </a:p>
          <a:p>
            <a:endParaRPr lang="en-GB" sz="1600" b="1" dirty="0">
              <a:latin typeface="Ink Free" panose="03080402000500000000" pitchFamily="66" charset="0"/>
            </a:endParaRPr>
          </a:p>
          <a:p>
            <a:endParaRPr lang="en-GB" sz="1600" b="1" dirty="0">
              <a:latin typeface="Ink Free" panose="03080402000500000000" pitchFamily="66" charset="0"/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6EE25214-3D94-44AD-86C6-5FFF3CF140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6090699"/>
              </p:ext>
            </p:extLst>
          </p:nvPr>
        </p:nvGraphicFramePr>
        <p:xfrm>
          <a:off x="3965403" y="7125869"/>
          <a:ext cx="4147602" cy="2330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6C8A6DB-024D-49F8-B6B9-DDC955E7AE64}"/>
              </a:ext>
            </a:extLst>
          </p:cNvPr>
          <p:cNvSpPr txBox="1"/>
          <p:nvPr/>
        </p:nvSpPr>
        <p:spPr>
          <a:xfrm>
            <a:off x="4996976" y="7553600"/>
            <a:ext cx="3644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 </a:t>
            </a:r>
          </a:p>
          <a:p>
            <a:r>
              <a:rPr lang="en-GB" sz="1200" dirty="0"/>
              <a:t>Explore the traditional legend of </a:t>
            </a:r>
            <a:r>
              <a:rPr lang="en-GB" sz="1200" dirty="0" err="1"/>
              <a:t>Gelert</a:t>
            </a:r>
            <a:r>
              <a:rPr lang="en-GB" sz="1200" dirty="0"/>
              <a:t>. 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D3B51B1-2EAA-4D0C-BD26-EEA61E0BD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900748"/>
              </p:ext>
            </p:extLst>
          </p:nvPr>
        </p:nvGraphicFramePr>
        <p:xfrm>
          <a:off x="78583" y="1816498"/>
          <a:ext cx="7351936" cy="4777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2308">
                  <a:extLst>
                    <a:ext uri="{9D8B030D-6E8A-4147-A177-3AD203B41FA5}">
                      <a16:colId xmlns:a16="http://schemas.microsoft.com/office/drawing/2014/main" val="1008402731"/>
                    </a:ext>
                  </a:extLst>
                </a:gridCol>
                <a:gridCol w="3939628">
                  <a:extLst>
                    <a:ext uri="{9D8B030D-6E8A-4147-A177-3AD203B41FA5}">
                      <a16:colId xmlns:a16="http://schemas.microsoft.com/office/drawing/2014/main" val="3928792102"/>
                    </a:ext>
                  </a:extLst>
                </a:gridCol>
              </a:tblGrid>
              <a:tr h="450168">
                <a:tc gridSpan="2">
                  <a:txBody>
                    <a:bodyPr/>
                    <a:lstStyle/>
                    <a:p>
                      <a:r>
                        <a:rPr lang="en-GB" dirty="0">
                          <a:latin typeface="Ink Free" panose="03080402000500000000" pitchFamily="66" charset="0"/>
                        </a:rPr>
                        <a:t>Content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761556"/>
                  </a:ext>
                </a:extLst>
              </a:tr>
              <a:tr h="605996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Introduction to character and stereotypes.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GB" sz="1200" dirty="0"/>
                        <a:t>I will understand how to create a character using facial expressions, body language and voice. I can create a simple character.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448332"/>
                  </a:ext>
                </a:extLst>
              </a:tr>
              <a:tr h="605996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Developing character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I will understand how to develop my performance of a simple character to a more thoughtful character using facial expressions, body language, voice and accent.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558772"/>
                  </a:ext>
                </a:extLst>
              </a:tr>
              <a:tr h="432854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Developing characters from stereotypes.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I will be given a character from my teacher which I will then develop using the skills that I have learnt so far.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24157"/>
                  </a:ext>
                </a:extLst>
              </a:tr>
              <a:tr h="779138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Hot seating and monologues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I will understand and use the technique of hot seating to learn more about my character. I will learn and use the technique of monologue to add greater depth to my character.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905795"/>
                  </a:ext>
                </a:extLst>
              </a:tr>
              <a:tr h="605996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Creating a devised piece based on characters.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I will work as part of a group, devising an interesting and entertaining piece of performance. It will include monologues from our characters.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713273"/>
                  </a:ext>
                </a:extLst>
              </a:tr>
              <a:tr h="432854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Ink Free" panose="03080402000500000000" pitchFamily="66" charset="0"/>
                        </a:rPr>
                        <a:t>Final rehearsal and performance.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I will rehearse our group piece ready for the final performance.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160746"/>
                  </a:ext>
                </a:extLst>
              </a:tr>
              <a:tr h="370485">
                <a:tc>
                  <a:txBody>
                    <a:bodyPr/>
                    <a:lstStyle/>
                    <a:p>
                      <a:endParaRPr lang="en-GB" sz="1200" b="1" dirty="0">
                        <a:latin typeface="Ink Free" panose="03080402000500000000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3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200" b="1" dirty="0">
                        <a:latin typeface="Ink Free" panose="03080402000500000000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76334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AEADB312-428F-4996-8E86-7913762943DF}"/>
              </a:ext>
            </a:extLst>
          </p:cNvPr>
          <p:cNvGrpSpPr/>
          <p:nvPr/>
        </p:nvGrpSpPr>
        <p:grpSpPr>
          <a:xfrm>
            <a:off x="7837747" y="22431"/>
            <a:ext cx="4780116" cy="6989210"/>
            <a:chOff x="7349337" y="36399"/>
            <a:chExt cx="5427879" cy="1694330"/>
          </a:xfrm>
        </p:grpSpPr>
        <p:graphicFrame>
          <p:nvGraphicFramePr>
            <p:cNvPr id="24" name="Diagram 23">
              <a:extLst>
                <a:ext uri="{FF2B5EF4-FFF2-40B4-BE49-F238E27FC236}">
                  <a16:creationId xmlns:a16="http://schemas.microsoft.com/office/drawing/2014/main" id="{6C8A4F0D-00CC-4FD4-B93A-8F6D1AE0A15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73032838"/>
                </p:ext>
              </p:extLst>
            </p:nvPr>
          </p:nvGraphicFramePr>
          <p:xfrm>
            <a:off x="7536440" y="148316"/>
            <a:ext cx="5240776" cy="15824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DAA03B-7119-458B-BBF8-D4A396A920E9}"/>
                </a:ext>
              </a:extLst>
            </p:cNvPr>
            <p:cNvSpPr txBox="1"/>
            <p:nvPr/>
          </p:nvSpPr>
          <p:spPr>
            <a:xfrm>
              <a:off x="7349337" y="36399"/>
              <a:ext cx="5291328" cy="111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highlight>
                    <a:srgbClr val="FFFF00"/>
                  </a:highlight>
                  <a:latin typeface="Ink Free" panose="03080402000500000000" pitchFamily="66" charset="0"/>
                </a:rPr>
                <a:t>Consider what progression step you are pitching your content at when planning your lessons</a:t>
              </a:r>
              <a:endParaRPr lang="en-GB" sz="1200" b="1" dirty="0">
                <a:latin typeface="Ink Free" panose="03080402000500000000" pitchFamily="66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9C0BE4A-E004-4B28-9988-6038E49ACCCC}"/>
              </a:ext>
            </a:extLst>
          </p:cNvPr>
          <p:cNvSpPr txBox="1"/>
          <p:nvPr/>
        </p:nvSpPr>
        <p:spPr>
          <a:xfrm>
            <a:off x="1758461" y="8199931"/>
            <a:ext cx="2083371" cy="307777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Ink Free" panose="03080402000500000000" pitchFamily="66" charset="0"/>
              </a:rPr>
              <a:t>Learning Experiences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E899239-0FA9-4A03-A6BC-3EFADF575C1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61497" y="553707"/>
            <a:ext cx="381773" cy="66404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6EE0618-D30F-467C-B943-23A285FE864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83715" y="7135674"/>
            <a:ext cx="456407" cy="456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Freeform 12">
            <a:extLst>
              <a:ext uri="{FF2B5EF4-FFF2-40B4-BE49-F238E27FC236}">
                <a16:creationId xmlns:a16="http://schemas.microsoft.com/office/drawing/2014/main" id="{2986AA1B-69BA-4CF4-942B-0BCCFC0939DB}"/>
              </a:ext>
            </a:extLst>
          </p:cNvPr>
          <p:cNvSpPr/>
          <p:nvPr/>
        </p:nvSpPr>
        <p:spPr>
          <a:xfrm>
            <a:off x="-25468" y="31901"/>
            <a:ext cx="1327136" cy="1212913"/>
          </a:xfrm>
          <a:custGeom>
            <a:avLst/>
            <a:gdLst/>
            <a:ahLst/>
            <a:cxnLst/>
            <a:rect l="l" t="t" r="r" b="b"/>
            <a:pathLst>
              <a:path w="2229136" h="2212983">
                <a:moveTo>
                  <a:pt x="0" y="0"/>
                </a:moveTo>
                <a:lnTo>
                  <a:pt x="2229136" y="0"/>
                </a:lnTo>
                <a:lnTo>
                  <a:pt x="2229136" y="2212983"/>
                </a:lnTo>
                <a:lnTo>
                  <a:pt x="0" y="221298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64572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642272-a132-4bf2-874a-c176713ef5d4" xsi:nil="true"/>
    <lcf76f155ced4ddcb4097134ff3c332f xmlns="5d7194bf-fa17-4d88-9ea8-e0ec8f97bf0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3EE8B813A6F84E8F05A013DD43F95C" ma:contentTypeVersion="21" ma:contentTypeDescription="Create a new document." ma:contentTypeScope="" ma:versionID="725f044487a4b3129a838d69daeb9421">
  <xsd:schema xmlns:xsd="http://www.w3.org/2001/XMLSchema" xmlns:xs="http://www.w3.org/2001/XMLSchema" xmlns:p="http://schemas.microsoft.com/office/2006/metadata/properties" xmlns:ns2="5d7194bf-fa17-4d88-9ea8-e0ec8f97bf06" xmlns:ns3="14642272-a132-4bf2-874a-c176713ef5d4" targetNamespace="http://schemas.microsoft.com/office/2006/metadata/properties" ma:root="true" ma:fieldsID="f8bcc9e3a990e0a819dac3012ef9d691" ns2:_="" ns3:_="">
    <xsd:import namespace="5d7194bf-fa17-4d88-9ea8-e0ec8f97bf06"/>
    <xsd:import namespace="14642272-a132-4bf2-874a-c176713ef5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7194bf-fa17-4d88-9ea8-e0ec8f97b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4696d75-24b1-4859-9f6f-03025e9ba5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42272-a132-4bf2-874a-c176713ef5d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193d65-aeb0-4fa9-ab65-5bf235a4a751}" ma:internalName="TaxCatchAll" ma:showField="CatchAllData" ma:web="14642272-a132-4bf2-874a-c176713ef5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CB431D-F2D2-4DD8-876D-645AB0F29427}">
  <ds:schemaRefs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14642272-a132-4bf2-874a-c176713ef5d4"/>
    <ds:schemaRef ds:uri="http://schemas.openxmlformats.org/package/2006/metadata/core-properties"/>
    <ds:schemaRef ds:uri="http://schemas.microsoft.com/office/infopath/2007/PartnerControls"/>
    <ds:schemaRef ds:uri="5d7194bf-fa17-4d88-9ea8-e0ec8f97bf0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A9DC84C-3DA7-4050-A2C4-56E7FBDBCC06}"/>
</file>

<file path=customXml/itemProps3.xml><?xml version="1.0" encoding="utf-8"?>
<ds:datastoreItem xmlns:ds="http://schemas.openxmlformats.org/officeDocument/2006/customXml" ds:itemID="{B2AE43E8-4A0F-4288-85B8-AC5984B2AE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827</TotalTime>
  <Words>1224</Words>
  <Application>Microsoft Office PowerPoint</Application>
  <PresentationFormat>A3 Paper (297x420 mm)</PresentationFormat>
  <Paragraphs>157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Osborn</dc:creator>
  <cp:lastModifiedBy>Louise Tobias</cp:lastModifiedBy>
  <cp:revision>63</cp:revision>
  <cp:lastPrinted>2024-12-09T09:44:31Z</cp:lastPrinted>
  <dcterms:created xsi:type="dcterms:W3CDTF">2023-03-03T10:50:45Z</dcterms:created>
  <dcterms:modified xsi:type="dcterms:W3CDTF">2025-09-12T09:07:01Z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0x0101004A3EE8B813A6F84E8F05A013DD43F95C</vt:lpwstr>
  </property>
  <property fmtid="{D5CDD505-2E9C-101B-9397-08002B2CF9AE}" pid="3" name="MediaServiceImageTags">
    <vt:lpwstr/>
  </property>
</Properties>
</file>