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7" r:id="rId5"/>
    <p:sldId id="260" r:id="rId6"/>
    <p:sldId id="275" r:id="rId7"/>
    <p:sldId id="265" r:id="rId8"/>
    <p:sldId id="266" r:id="rId9"/>
    <p:sldId id="271" r:id="rId10"/>
    <p:sldId id="278" r:id="rId11"/>
    <p:sldId id="279" r:id="rId12"/>
    <p:sldId id="303" r:id="rId13"/>
    <p:sldId id="272" r:id="rId14"/>
    <p:sldId id="273" r:id="rId15"/>
    <p:sldId id="276" r:id="rId16"/>
    <p:sldId id="304" r:id="rId17"/>
    <p:sldId id="268" r:id="rId18"/>
    <p:sldId id="269" r:id="rId19"/>
    <p:sldId id="270" r:id="rId20"/>
    <p:sldId id="305" r:id="rId21"/>
    <p:sldId id="280" r:id="rId22"/>
    <p:sldId id="281" r:id="rId23"/>
    <p:sldId id="257" r:id="rId24"/>
    <p:sldId id="295" r:id="rId25"/>
    <p:sldId id="29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857927-FE98-1462-D8D5-3490D0584D25}" v="10" dt="2025-09-02T09:31:29.547"/>
    <p1510:client id="{8B393975-9CD5-049C-959C-485B6110A996}" v="137" dt="2025-09-02T08:52:20.6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35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Rowlinson" userId="S::amy.rowlinson@elfed-hs.flintshire.sch.uk::536783fa-dd74-4eed-8ffd-f07dc89a9660" providerId="AD" clId="Web-{B42DAD25-CAB9-EA9D-AF2C-CDECC1E02F86}"/>
    <pc:docChg chg="addSld delSld modSld">
      <pc:chgData name="Amy Rowlinson" userId="S::amy.rowlinson@elfed-hs.flintshire.sch.uk::536783fa-dd74-4eed-8ffd-f07dc89a9660" providerId="AD" clId="Web-{B42DAD25-CAB9-EA9D-AF2C-CDECC1E02F86}" dt="2025-07-15T13:55:17.699" v="62" actId="20577"/>
      <pc:docMkLst>
        <pc:docMk/>
      </pc:docMkLst>
      <pc:sldChg chg="add del">
        <pc:chgData name="Amy Rowlinson" userId="S::amy.rowlinson@elfed-hs.flintshire.sch.uk::536783fa-dd74-4eed-8ffd-f07dc89a9660" providerId="AD" clId="Web-{B42DAD25-CAB9-EA9D-AF2C-CDECC1E02F86}" dt="2025-07-15T13:45:47.803" v="5"/>
        <pc:sldMkLst>
          <pc:docMk/>
          <pc:sldMk cId="2964572748" sldId="257"/>
        </pc:sldMkLst>
      </pc:sldChg>
      <pc:sldChg chg="del">
        <pc:chgData name="Amy Rowlinson" userId="S::amy.rowlinson@elfed-hs.flintshire.sch.uk::536783fa-dd74-4eed-8ffd-f07dc89a9660" providerId="AD" clId="Web-{B42DAD25-CAB9-EA9D-AF2C-CDECC1E02F86}" dt="2025-07-15T13:44:15.753" v="0"/>
        <pc:sldMkLst>
          <pc:docMk/>
          <pc:sldMk cId="1715491616" sldId="282"/>
        </pc:sldMkLst>
      </pc:sldChg>
      <pc:sldChg chg="del">
        <pc:chgData name="Amy Rowlinson" userId="S::amy.rowlinson@elfed-hs.flintshire.sch.uk::536783fa-dd74-4eed-8ffd-f07dc89a9660" providerId="AD" clId="Web-{B42DAD25-CAB9-EA9D-AF2C-CDECC1E02F86}" dt="2025-07-15T13:44:17.690" v="1"/>
        <pc:sldMkLst>
          <pc:docMk/>
          <pc:sldMk cId="302567365" sldId="283"/>
        </pc:sldMkLst>
      </pc:sldChg>
      <pc:sldChg chg="del">
        <pc:chgData name="Amy Rowlinson" userId="S::amy.rowlinson@elfed-hs.flintshire.sch.uk::536783fa-dd74-4eed-8ffd-f07dc89a9660" providerId="AD" clId="Web-{B42DAD25-CAB9-EA9D-AF2C-CDECC1E02F86}" dt="2025-07-15T13:44:20.003" v="2"/>
        <pc:sldMkLst>
          <pc:docMk/>
          <pc:sldMk cId="139269218" sldId="284"/>
        </pc:sldMkLst>
      </pc:sldChg>
      <pc:sldChg chg="del">
        <pc:chgData name="Amy Rowlinson" userId="S::amy.rowlinson@elfed-hs.flintshire.sch.uk::536783fa-dd74-4eed-8ffd-f07dc89a9660" providerId="AD" clId="Web-{B42DAD25-CAB9-EA9D-AF2C-CDECC1E02F86}" dt="2025-07-15T13:47:27.932" v="8"/>
        <pc:sldMkLst>
          <pc:docMk/>
          <pc:sldMk cId="2048579952" sldId="287"/>
        </pc:sldMkLst>
      </pc:sldChg>
      <pc:sldChg chg="del">
        <pc:chgData name="Amy Rowlinson" userId="S::amy.rowlinson@elfed-hs.flintshire.sch.uk::536783fa-dd74-4eed-8ffd-f07dc89a9660" providerId="AD" clId="Web-{B42DAD25-CAB9-EA9D-AF2C-CDECC1E02F86}" dt="2025-07-15T13:47:29.432" v="9"/>
        <pc:sldMkLst>
          <pc:docMk/>
          <pc:sldMk cId="1397419663" sldId="288"/>
        </pc:sldMkLst>
      </pc:sldChg>
      <pc:sldChg chg="del">
        <pc:chgData name="Amy Rowlinson" userId="S::amy.rowlinson@elfed-hs.flintshire.sch.uk::536783fa-dd74-4eed-8ffd-f07dc89a9660" providerId="AD" clId="Web-{B42DAD25-CAB9-EA9D-AF2C-CDECC1E02F86}" dt="2025-07-15T13:47:30.088" v="10"/>
        <pc:sldMkLst>
          <pc:docMk/>
          <pc:sldMk cId="1368724075" sldId="289"/>
        </pc:sldMkLst>
      </pc:sldChg>
      <pc:sldChg chg="del">
        <pc:chgData name="Amy Rowlinson" userId="S::amy.rowlinson@elfed-hs.flintshire.sch.uk::536783fa-dd74-4eed-8ffd-f07dc89a9660" providerId="AD" clId="Web-{B42DAD25-CAB9-EA9D-AF2C-CDECC1E02F86}" dt="2025-07-15T13:50:09.047" v="14"/>
        <pc:sldMkLst>
          <pc:docMk/>
          <pc:sldMk cId="243784299" sldId="291"/>
        </pc:sldMkLst>
      </pc:sldChg>
      <pc:sldChg chg="del">
        <pc:chgData name="Amy Rowlinson" userId="S::amy.rowlinson@elfed-hs.flintshire.sch.uk::536783fa-dd74-4eed-8ffd-f07dc89a9660" providerId="AD" clId="Web-{B42DAD25-CAB9-EA9D-AF2C-CDECC1E02F86}" dt="2025-07-15T13:50:10.344" v="15"/>
        <pc:sldMkLst>
          <pc:docMk/>
          <pc:sldMk cId="631175748" sldId="292"/>
        </pc:sldMkLst>
      </pc:sldChg>
      <pc:sldChg chg="del">
        <pc:chgData name="Amy Rowlinson" userId="S::amy.rowlinson@elfed-hs.flintshire.sch.uk::536783fa-dd74-4eed-8ffd-f07dc89a9660" providerId="AD" clId="Web-{B42DAD25-CAB9-EA9D-AF2C-CDECC1E02F86}" dt="2025-07-15T13:50:11.625" v="16"/>
        <pc:sldMkLst>
          <pc:docMk/>
          <pc:sldMk cId="2112477205" sldId="294"/>
        </pc:sldMkLst>
      </pc:sldChg>
      <pc:sldChg chg="add">
        <pc:chgData name="Amy Rowlinson" userId="S::amy.rowlinson@elfed-hs.flintshire.sch.uk::536783fa-dd74-4eed-8ffd-f07dc89a9660" providerId="AD" clId="Web-{B42DAD25-CAB9-EA9D-AF2C-CDECC1E02F86}" dt="2025-07-15T13:46:40.961" v="6"/>
        <pc:sldMkLst>
          <pc:docMk/>
          <pc:sldMk cId="147803592" sldId="295"/>
        </pc:sldMkLst>
      </pc:sldChg>
      <pc:sldChg chg="add">
        <pc:chgData name="Amy Rowlinson" userId="S::amy.rowlinson@elfed-hs.flintshire.sch.uk::536783fa-dd74-4eed-8ffd-f07dc89a9660" providerId="AD" clId="Web-{B42DAD25-CAB9-EA9D-AF2C-CDECC1E02F86}" dt="2025-07-15T13:47:09.900" v="7"/>
        <pc:sldMkLst>
          <pc:docMk/>
          <pc:sldMk cId="3155933874" sldId="296"/>
        </pc:sldMkLst>
      </pc:sldChg>
      <pc:sldChg chg="add">
        <pc:chgData name="Amy Rowlinson" userId="S::amy.rowlinson@elfed-hs.flintshire.sch.uk::536783fa-dd74-4eed-8ffd-f07dc89a9660" providerId="AD" clId="Web-{B42DAD25-CAB9-EA9D-AF2C-CDECC1E02F86}" dt="2025-07-15T13:48:12.543" v="11"/>
        <pc:sldMkLst>
          <pc:docMk/>
          <pc:sldMk cId="1795593858" sldId="297"/>
        </pc:sldMkLst>
      </pc:sldChg>
      <pc:sldChg chg="add">
        <pc:chgData name="Amy Rowlinson" userId="S::amy.rowlinson@elfed-hs.flintshire.sch.uk::536783fa-dd74-4eed-8ffd-f07dc89a9660" providerId="AD" clId="Web-{B42DAD25-CAB9-EA9D-AF2C-CDECC1E02F86}" dt="2025-07-15T13:49:15.951" v="12"/>
        <pc:sldMkLst>
          <pc:docMk/>
          <pc:sldMk cId="144119990" sldId="298"/>
        </pc:sldMkLst>
      </pc:sldChg>
      <pc:sldChg chg="add">
        <pc:chgData name="Amy Rowlinson" userId="S::amy.rowlinson@elfed-hs.flintshire.sch.uk::536783fa-dd74-4eed-8ffd-f07dc89a9660" providerId="AD" clId="Web-{B42DAD25-CAB9-EA9D-AF2C-CDECC1E02F86}" dt="2025-07-15T13:49:58.156" v="13"/>
        <pc:sldMkLst>
          <pc:docMk/>
          <pc:sldMk cId="3867866437" sldId="299"/>
        </pc:sldMkLst>
      </pc:sldChg>
      <pc:sldChg chg="add">
        <pc:chgData name="Amy Rowlinson" userId="S::amy.rowlinson@elfed-hs.flintshire.sch.uk::536783fa-dd74-4eed-8ffd-f07dc89a9660" providerId="AD" clId="Web-{B42DAD25-CAB9-EA9D-AF2C-CDECC1E02F86}" dt="2025-07-15T13:51:22.628" v="17"/>
        <pc:sldMkLst>
          <pc:docMk/>
          <pc:sldMk cId="2019510639" sldId="300"/>
        </pc:sldMkLst>
      </pc:sldChg>
      <pc:sldChg chg="add">
        <pc:chgData name="Amy Rowlinson" userId="S::amy.rowlinson@elfed-hs.flintshire.sch.uk::536783fa-dd74-4eed-8ffd-f07dc89a9660" providerId="AD" clId="Web-{B42DAD25-CAB9-EA9D-AF2C-CDECC1E02F86}" dt="2025-07-15T13:51:59.535" v="18"/>
        <pc:sldMkLst>
          <pc:docMk/>
          <pc:sldMk cId="3266315352" sldId="301"/>
        </pc:sldMkLst>
      </pc:sldChg>
      <pc:sldChg chg="add">
        <pc:chgData name="Amy Rowlinson" userId="S::amy.rowlinson@elfed-hs.flintshire.sch.uk::536783fa-dd74-4eed-8ffd-f07dc89a9660" providerId="AD" clId="Web-{B42DAD25-CAB9-EA9D-AF2C-CDECC1E02F86}" dt="2025-07-15T13:52:40.865" v="19"/>
        <pc:sldMkLst>
          <pc:docMk/>
          <pc:sldMk cId="3046591731" sldId="302"/>
        </pc:sldMkLst>
      </pc:sldChg>
      <pc:sldChg chg="addSp modSp new">
        <pc:chgData name="Amy Rowlinson" userId="S::amy.rowlinson@elfed-hs.flintshire.sch.uk::536783fa-dd74-4eed-8ffd-f07dc89a9660" providerId="AD" clId="Web-{B42DAD25-CAB9-EA9D-AF2C-CDECC1E02F86}" dt="2025-07-15T13:54:09.462" v="30" actId="20577"/>
        <pc:sldMkLst>
          <pc:docMk/>
          <pc:sldMk cId="2107014106" sldId="303"/>
        </pc:sldMkLst>
      </pc:sldChg>
      <pc:sldChg chg="addSp modSp new">
        <pc:chgData name="Amy Rowlinson" userId="S::amy.rowlinson@elfed-hs.flintshire.sch.uk::536783fa-dd74-4eed-8ffd-f07dc89a9660" providerId="AD" clId="Web-{B42DAD25-CAB9-EA9D-AF2C-CDECC1E02F86}" dt="2025-07-15T13:54:55.401" v="45" actId="20577"/>
        <pc:sldMkLst>
          <pc:docMk/>
          <pc:sldMk cId="111741679" sldId="304"/>
        </pc:sldMkLst>
      </pc:sldChg>
      <pc:sldChg chg="add del">
        <pc:chgData name="Amy Rowlinson" userId="S::amy.rowlinson@elfed-hs.flintshire.sch.uk::536783fa-dd74-4eed-8ffd-f07dc89a9660" providerId="AD" clId="Web-{B42DAD25-CAB9-EA9D-AF2C-CDECC1E02F86}" dt="2025-07-15T13:54:26.916" v="32"/>
        <pc:sldMkLst>
          <pc:docMk/>
          <pc:sldMk cId="3384094362" sldId="304"/>
        </pc:sldMkLst>
      </pc:sldChg>
      <pc:sldChg chg="addSp modSp new">
        <pc:chgData name="Amy Rowlinson" userId="S::amy.rowlinson@elfed-hs.flintshire.sch.uk::536783fa-dd74-4eed-8ffd-f07dc89a9660" providerId="AD" clId="Web-{B42DAD25-CAB9-EA9D-AF2C-CDECC1E02F86}" dt="2025-07-15T13:55:17.699" v="62" actId="20577"/>
        <pc:sldMkLst>
          <pc:docMk/>
          <pc:sldMk cId="2942878026" sldId="305"/>
        </pc:sldMkLst>
      </pc:sldChg>
    </pc:docChg>
  </pc:docChgLst>
  <pc:docChgLst>
    <pc:chgData name="Jenny Twentyman" userId="S::jenny.twentyman@elfed-hs.flintshire.sch.uk::827c3f2d-8274-4dc3-847c-5bb7319a4739" providerId="AD" clId="Web-{38857927-FE98-1462-D8D5-3490D0584D25}"/>
    <pc:docChg chg="delSld">
      <pc:chgData name="Jenny Twentyman" userId="S::jenny.twentyman@elfed-hs.flintshire.sch.uk::827c3f2d-8274-4dc3-847c-5bb7319a4739" providerId="AD" clId="Web-{38857927-FE98-1462-D8D5-3490D0584D25}" dt="2025-09-02T09:31:29.547" v="9"/>
      <pc:docMkLst>
        <pc:docMk/>
      </pc:docMkLst>
      <pc:sldChg chg="del">
        <pc:chgData name="Jenny Twentyman" userId="S::jenny.twentyman@elfed-hs.flintshire.sch.uk::827c3f2d-8274-4dc3-847c-5bb7319a4739" providerId="AD" clId="Web-{38857927-FE98-1462-D8D5-3490D0584D25}" dt="2025-09-02T09:31:29.547" v="9"/>
        <pc:sldMkLst>
          <pc:docMk/>
          <pc:sldMk cId="2738881299" sldId="285"/>
        </pc:sldMkLst>
      </pc:sldChg>
      <pc:sldChg chg="del">
        <pc:chgData name="Jenny Twentyman" userId="S::jenny.twentyman@elfed-hs.flintshire.sch.uk::827c3f2d-8274-4dc3-847c-5bb7319a4739" providerId="AD" clId="Web-{38857927-FE98-1462-D8D5-3490D0584D25}" dt="2025-09-02T09:31:29.547" v="8"/>
        <pc:sldMkLst>
          <pc:docMk/>
          <pc:sldMk cId="795069570" sldId="286"/>
        </pc:sldMkLst>
      </pc:sldChg>
      <pc:sldChg chg="del">
        <pc:chgData name="Jenny Twentyman" userId="S::jenny.twentyman@elfed-hs.flintshire.sch.uk::827c3f2d-8274-4dc3-847c-5bb7319a4739" providerId="AD" clId="Web-{38857927-FE98-1462-D8D5-3490D0584D25}" dt="2025-09-02T09:31:29.500" v="4"/>
        <pc:sldMkLst>
          <pc:docMk/>
          <pc:sldMk cId="2126680073" sldId="290"/>
        </pc:sldMkLst>
      </pc:sldChg>
      <pc:sldChg chg="del">
        <pc:chgData name="Jenny Twentyman" userId="S::jenny.twentyman@elfed-hs.flintshire.sch.uk::827c3f2d-8274-4dc3-847c-5bb7319a4739" providerId="AD" clId="Web-{38857927-FE98-1462-D8D5-3490D0584D25}" dt="2025-09-02T09:31:29.500" v="3"/>
        <pc:sldMkLst>
          <pc:docMk/>
          <pc:sldMk cId="3748518442" sldId="293"/>
        </pc:sldMkLst>
      </pc:sldChg>
      <pc:sldChg chg="del">
        <pc:chgData name="Jenny Twentyman" userId="S::jenny.twentyman@elfed-hs.flintshire.sch.uk::827c3f2d-8274-4dc3-847c-5bb7319a4739" providerId="AD" clId="Web-{38857927-FE98-1462-D8D5-3490D0584D25}" dt="2025-09-02T09:31:29.532" v="6"/>
        <pc:sldMkLst>
          <pc:docMk/>
          <pc:sldMk cId="1795593858" sldId="297"/>
        </pc:sldMkLst>
      </pc:sldChg>
      <pc:sldChg chg="del">
        <pc:chgData name="Jenny Twentyman" userId="S::jenny.twentyman@elfed-hs.flintshire.sch.uk::827c3f2d-8274-4dc3-847c-5bb7319a4739" providerId="AD" clId="Web-{38857927-FE98-1462-D8D5-3490D0584D25}" dt="2025-09-02T09:31:29.516" v="5"/>
        <pc:sldMkLst>
          <pc:docMk/>
          <pc:sldMk cId="144119990" sldId="298"/>
        </pc:sldMkLst>
      </pc:sldChg>
      <pc:sldChg chg="del">
        <pc:chgData name="Jenny Twentyman" userId="S::jenny.twentyman@elfed-hs.flintshire.sch.uk::827c3f2d-8274-4dc3-847c-5bb7319a4739" providerId="AD" clId="Web-{38857927-FE98-1462-D8D5-3490D0584D25}" dt="2025-09-02T09:31:29.547" v="7"/>
        <pc:sldMkLst>
          <pc:docMk/>
          <pc:sldMk cId="3867866437" sldId="299"/>
        </pc:sldMkLst>
      </pc:sldChg>
      <pc:sldChg chg="del">
        <pc:chgData name="Jenny Twentyman" userId="S::jenny.twentyman@elfed-hs.flintshire.sch.uk::827c3f2d-8274-4dc3-847c-5bb7319a4739" providerId="AD" clId="Web-{38857927-FE98-1462-D8D5-3490D0584D25}" dt="2025-09-02T09:31:29.500" v="2"/>
        <pc:sldMkLst>
          <pc:docMk/>
          <pc:sldMk cId="2019510639" sldId="300"/>
        </pc:sldMkLst>
      </pc:sldChg>
      <pc:sldChg chg="del">
        <pc:chgData name="Jenny Twentyman" userId="S::jenny.twentyman@elfed-hs.flintshire.sch.uk::827c3f2d-8274-4dc3-847c-5bb7319a4739" providerId="AD" clId="Web-{38857927-FE98-1462-D8D5-3490D0584D25}" dt="2025-09-02T09:31:29.485" v="1"/>
        <pc:sldMkLst>
          <pc:docMk/>
          <pc:sldMk cId="3266315352" sldId="301"/>
        </pc:sldMkLst>
      </pc:sldChg>
      <pc:sldChg chg="del">
        <pc:chgData name="Jenny Twentyman" userId="S::jenny.twentyman@elfed-hs.flintshire.sch.uk::827c3f2d-8274-4dc3-847c-5bb7319a4739" providerId="AD" clId="Web-{38857927-FE98-1462-D8D5-3490D0584D25}" dt="2025-09-02T09:31:29.469" v="0"/>
        <pc:sldMkLst>
          <pc:docMk/>
          <pc:sldMk cId="3046591731" sldId="302"/>
        </pc:sldMkLst>
      </pc:sldChg>
    </pc:docChg>
  </pc:docChgLst>
  <pc:docChgLst>
    <pc:chgData name="Jenny Twentyman" userId="S::jenny.twentyman@elfed-hs.flintshire.sch.uk::827c3f2d-8274-4dc3-847c-5bb7319a4739" providerId="AD" clId="Web-{8B393975-9CD5-049C-959C-485B6110A996}"/>
    <pc:docChg chg="modSld">
      <pc:chgData name="Jenny Twentyman" userId="S::jenny.twentyman@elfed-hs.flintshire.sch.uk::827c3f2d-8274-4dc3-847c-5bb7319a4739" providerId="AD" clId="Web-{8B393975-9CD5-049C-959C-485B6110A996}" dt="2025-09-02T08:51:33.384" v="69" actId="1076"/>
      <pc:docMkLst>
        <pc:docMk/>
      </pc:docMkLst>
      <pc:sldChg chg="addSp delSp modSp">
        <pc:chgData name="Jenny Twentyman" userId="S::jenny.twentyman@elfed-hs.flintshire.sch.uk::827c3f2d-8274-4dc3-847c-5bb7319a4739" providerId="AD" clId="Web-{8B393975-9CD5-049C-959C-485B6110A996}" dt="2025-09-02T08:24:38.508" v="16"/>
        <pc:sldMkLst>
          <pc:docMk/>
          <pc:sldMk cId="2107014106" sldId="303"/>
        </pc:sldMkLst>
        <pc:spChg chg="del">
          <ac:chgData name="Jenny Twentyman" userId="S::jenny.twentyman@elfed-hs.flintshire.sch.uk::827c3f2d-8274-4dc3-847c-5bb7319a4739" providerId="AD" clId="Web-{8B393975-9CD5-049C-959C-485B6110A996}" dt="2025-09-02T08:22:45.441" v="0"/>
          <ac:spMkLst>
            <pc:docMk/>
            <pc:sldMk cId="2107014106" sldId="303"/>
            <ac:spMk id="2" creationId="{BA8C60FD-AD1F-EAEE-29F9-FE0CD6715C68}"/>
          </ac:spMkLst>
        </pc:spChg>
        <pc:spChg chg="add mod">
          <ac:chgData name="Jenny Twentyman" userId="S::jenny.twentyman@elfed-hs.flintshire.sch.uk::827c3f2d-8274-4dc3-847c-5bb7319a4739" providerId="AD" clId="Web-{8B393975-9CD5-049C-959C-485B6110A996}" dt="2025-09-02T08:24:16.757" v="15" actId="20577"/>
          <ac:spMkLst>
            <pc:docMk/>
            <pc:sldMk cId="2107014106" sldId="303"/>
            <ac:spMk id="5" creationId="{41D45F71-72DE-B285-492B-B4FDFDE588D2}"/>
          </ac:spMkLst>
        </pc:spChg>
        <pc:graphicFrameChg chg="add mod modGraphic">
          <ac:chgData name="Jenny Twentyman" userId="S::jenny.twentyman@elfed-hs.flintshire.sch.uk::827c3f2d-8274-4dc3-847c-5bb7319a4739" providerId="AD" clId="Web-{8B393975-9CD5-049C-959C-485B6110A996}" dt="2025-09-02T08:24:38.508" v="16"/>
          <ac:graphicFrameMkLst>
            <pc:docMk/>
            <pc:sldMk cId="2107014106" sldId="303"/>
            <ac:graphicFrameMk id="4" creationId="{DA0BD498-48AA-AEC8-C8BD-7195F48B8B22}"/>
          </ac:graphicFrameMkLst>
        </pc:graphicFrameChg>
      </pc:sldChg>
      <pc:sldChg chg="addSp delSp modSp">
        <pc:chgData name="Jenny Twentyman" userId="S::jenny.twentyman@elfed-hs.flintshire.sch.uk::827c3f2d-8274-4dc3-847c-5bb7319a4739" providerId="AD" clId="Web-{8B393975-9CD5-049C-959C-485B6110A996}" dt="2025-09-02T08:30:48.449" v="54"/>
        <pc:sldMkLst>
          <pc:docMk/>
          <pc:sldMk cId="111741679" sldId="304"/>
        </pc:sldMkLst>
        <pc:spChg chg="del">
          <ac:chgData name="Jenny Twentyman" userId="S::jenny.twentyman@elfed-hs.flintshire.sch.uk::827c3f2d-8274-4dc3-847c-5bb7319a4739" providerId="AD" clId="Web-{8B393975-9CD5-049C-959C-485B6110A996}" dt="2025-09-02T08:29:47.181" v="17"/>
          <ac:spMkLst>
            <pc:docMk/>
            <pc:sldMk cId="111741679" sldId="304"/>
            <ac:spMk id="2" creationId="{4DC401E2-B505-B65E-5A90-CDCE38B75E44}"/>
          </ac:spMkLst>
        </pc:spChg>
        <pc:spChg chg="add mod">
          <ac:chgData name="Jenny Twentyman" userId="S::jenny.twentyman@elfed-hs.flintshire.sch.uk::827c3f2d-8274-4dc3-847c-5bb7319a4739" providerId="AD" clId="Web-{8B393975-9CD5-049C-959C-485B6110A996}" dt="2025-09-02T08:30:11.307" v="33" actId="20577"/>
          <ac:spMkLst>
            <pc:docMk/>
            <pc:sldMk cId="111741679" sldId="304"/>
            <ac:spMk id="5" creationId="{368C32CE-7785-D46B-835A-2489F7A03C04}"/>
          </ac:spMkLst>
        </pc:spChg>
        <pc:graphicFrameChg chg="add mod modGraphic">
          <ac:chgData name="Jenny Twentyman" userId="S::jenny.twentyman@elfed-hs.flintshire.sch.uk::827c3f2d-8274-4dc3-847c-5bb7319a4739" providerId="AD" clId="Web-{8B393975-9CD5-049C-959C-485B6110A996}" dt="2025-09-02T08:30:48.449" v="54"/>
          <ac:graphicFrameMkLst>
            <pc:docMk/>
            <pc:sldMk cId="111741679" sldId="304"/>
            <ac:graphicFrameMk id="4" creationId="{393E1D99-47A1-4322-73C2-B1F17751349E}"/>
          </ac:graphicFrameMkLst>
        </pc:graphicFrameChg>
      </pc:sldChg>
      <pc:sldChg chg="addSp delSp modSp">
        <pc:chgData name="Jenny Twentyman" userId="S::jenny.twentyman@elfed-hs.flintshire.sch.uk::827c3f2d-8274-4dc3-847c-5bb7319a4739" providerId="AD" clId="Web-{8B393975-9CD5-049C-959C-485B6110A996}" dt="2025-09-02T08:51:33.384" v="69" actId="1076"/>
        <pc:sldMkLst>
          <pc:docMk/>
          <pc:sldMk cId="2942878026" sldId="305"/>
        </pc:sldMkLst>
        <pc:spChg chg="del">
          <ac:chgData name="Jenny Twentyman" userId="S::jenny.twentyman@elfed-hs.flintshire.sch.uk::827c3f2d-8274-4dc3-847c-5bb7319a4739" providerId="AD" clId="Web-{8B393975-9CD5-049C-959C-485B6110A996}" dt="2025-09-02T08:48:42.367" v="55"/>
          <ac:spMkLst>
            <pc:docMk/>
            <pc:sldMk cId="2942878026" sldId="305"/>
            <ac:spMk id="2" creationId="{39785799-E5C7-A9BD-DC37-379F183DD6F4}"/>
          </ac:spMkLst>
        </pc:spChg>
        <pc:spChg chg="add mod">
          <ac:chgData name="Jenny Twentyman" userId="S::jenny.twentyman@elfed-hs.flintshire.sch.uk::827c3f2d-8274-4dc3-847c-5bb7319a4739" providerId="AD" clId="Web-{8B393975-9CD5-049C-959C-485B6110A996}" dt="2025-09-02T08:51:24.447" v="67" actId="20577"/>
          <ac:spMkLst>
            <pc:docMk/>
            <pc:sldMk cId="2942878026" sldId="305"/>
            <ac:spMk id="5" creationId="{36F1BEC4-0445-C9C9-23DB-0BE0BBCCF335}"/>
          </ac:spMkLst>
        </pc:spChg>
        <pc:graphicFrameChg chg="add mod modGraphic">
          <ac:chgData name="Jenny Twentyman" userId="S::jenny.twentyman@elfed-hs.flintshire.sch.uk::827c3f2d-8274-4dc3-847c-5bb7319a4739" providerId="AD" clId="Web-{8B393975-9CD5-049C-959C-485B6110A996}" dt="2025-09-02T08:51:33.384" v="69" actId="1076"/>
          <ac:graphicFrameMkLst>
            <pc:docMk/>
            <pc:sldMk cId="2942878026" sldId="305"/>
            <ac:graphicFrameMk id="4" creationId="{2E324EF1-D45C-C9D1-AAAA-DD78BE69DC0F}"/>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D7A1E643-4DD6-4BDF-B825-E49E03B474AF}">
      <dgm:prSet phldrT="[Text]" phldr="0" custT="1">
        <dgm:style>
          <a:lnRef idx="2">
            <a:schemeClr val="accent2"/>
          </a:lnRef>
          <a:fillRef idx="1">
            <a:schemeClr val="lt1"/>
          </a:fillRef>
          <a:effectRef idx="0">
            <a:schemeClr val="accent2"/>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200"/>
        </a:p>
      </dgm:t>
    </dgm:pt>
    <dgm:pt modelId="{F3E8D204-EC37-4028-B4FE-3E6FDD6356E5}" type="parTrans" cxnId="{15D1B70F-0AA1-4DB2-98B3-A4E290AEE3CB}">
      <dgm:prSet/>
      <dgm:spPr/>
      <dgm:t>
        <a:bodyPr/>
        <a:lstStyle/>
        <a:p>
          <a:endParaRPr lang="en-GB"/>
        </a:p>
      </dgm:t>
    </dgm:pt>
    <dgm:pt modelId="{4683ED46-7CE4-445E-9497-CC79C387165B}" type="sibTrans" cxnId="{15D1B70F-0AA1-4DB2-98B3-A4E290AEE3CB}">
      <dgm:prSet/>
      <dgm:spPr/>
      <dgm:t>
        <a:bodyPr/>
        <a:lstStyle/>
        <a:p>
          <a:endParaRPr lang="en-GB"/>
        </a:p>
      </dgm:t>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4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F8EFB8DC-5454-4771-B990-010C33358183}" type="pres">
      <dgm:prSet presAssocID="{D7A1E643-4DD6-4BDF-B825-E49E03B474AF}" presName="text" presStyleLbl="node1" presStyleIdx="0" presStyleCnt="2" custScaleX="714587" custLinFactNeighborX="-10802" custLinFactNeighborY="-84419">
        <dgm:presLayoutVars>
          <dgm:bulletEnabled val="1"/>
        </dgm:presLayoutVars>
      </dgm:prSet>
      <dgm:spPr/>
    </dgm:pt>
    <dgm:pt modelId="{8AF05ADB-1DD2-4D10-88E9-5FA64E64A7D6}" type="pres">
      <dgm:prSet presAssocID="{4683ED46-7CE4-445E-9497-CC79C387165B}" presName="space" presStyleCnt="0"/>
      <dgm:spPr/>
    </dgm:pt>
    <dgm:pt modelId="{4A391992-1D39-41EE-898A-D092113ED043}" type="pres">
      <dgm:prSet presAssocID="{18FC90F7-43BA-48CD-A033-6CF1445E1B15}" presName="text" presStyleLbl="node1" presStyleIdx="1" presStyleCnt="2" custScaleX="714587">
        <dgm:presLayoutVars>
          <dgm:bulletEnabled val="1"/>
        </dgm:presLayoutVars>
      </dgm:prSet>
      <dgm:spPr/>
    </dgm:pt>
  </dgm:ptLst>
  <dgm:cxnLst>
    <dgm:cxn modelId="{15D1B70F-0AA1-4DB2-98B3-A4E290AEE3CB}" srcId="{814303D1-91B5-4DD8-90E6-00AE72C4A5C5}" destId="{D7A1E643-4DD6-4BDF-B825-E49E03B474AF}" srcOrd="0" destOrd="0" parTransId="{F3E8D204-EC37-4028-B4FE-3E6FDD6356E5}" sibTransId="{4683ED46-7CE4-445E-9497-CC79C387165B}"/>
    <dgm:cxn modelId="{CEF6521E-1EAB-4E74-8969-FC965C84C1F9}"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A033D0F1-966F-44A2-8A5E-8BD0A3CEFCAA}" type="presOf" srcId="{D7A1E643-4DD6-4BDF-B825-E49E03B474AF}" destId="{F8EFB8DC-5454-4771-B990-010C33358183}" srcOrd="0" destOrd="0" presId="urn:diagrams.loki3.com/VaryingWidthList"/>
    <dgm:cxn modelId="{1AC6E42D-5916-4D3E-9CAF-7A3F9B6FF5FE}" type="presParOf" srcId="{C8BEAD66-2628-4B43-9A6B-FF08F3444FAF}" destId="{F8EFB8DC-5454-4771-B990-010C33358183}" srcOrd="0" destOrd="0" presId="urn:diagrams.loki3.com/VaryingWidthList"/>
    <dgm:cxn modelId="{1DAD54C8-F629-469D-A696-FEAF38F0428E}" type="presParOf" srcId="{C8BEAD66-2628-4B43-9A6B-FF08F3444FAF}" destId="{8AF05ADB-1DD2-4D10-88E9-5FA64E64A7D6}" srcOrd="1" destOrd="0" presId="urn:diagrams.loki3.com/VaryingWidthList"/>
    <dgm:cxn modelId="{09B4A7C5-1FB5-47B2-9D49-D2375906DD1E}" type="presParOf" srcId="{C8BEAD66-2628-4B43-9A6B-FF08F3444FAF}" destId="{4A391992-1D39-41EE-898A-D092113ED043}" srcOrd="2" destOrd="0" presId="urn:diagrams.loki3.com/VaryingWidthList"/>
  </dgm:cxnLst>
  <dgm:bg>
    <a:solidFill>
      <a:srgbClr val="CC66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F99392-49C5-4C13-A53F-857B81212D90}"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en-GB"/>
        </a:p>
      </dgm:t>
    </dgm:pt>
    <dgm:pt modelId="{3B8FB89E-8FA9-49D8-8488-5AA5BD716C73}">
      <dgm:prSet phldrT="[Text]" custT="1"/>
      <dgm:spPr>
        <a:solidFill>
          <a:srgbClr val="009999"/>
        </a:solidFill>
        <a:ln>
          <a:solidFill>
            <a:schemeClr val="tx1"/>
          </a:solidFill>
        </a:ln>
      </dgm:spPr>
      <dgm:t>
        <a:bodyPr/>
        <a:lstStyle/>
        <a:p>
          <a:r>
            <a:rPr lang="en-GB" sz="1400"/>
            <a:t>English</a:t>
          </a:r>
        </a:p>
      </dgm:t>
    </dgm:pt>
    <dgm:pt modelId="{864D9F88-7CEF-43E3-BCF6-559D1EEFFE6F}" type="parTrans" cxnId="{6BE3FBEE-07FE-46CA-810E-87226EB35CBB}">
      <dgm:prSet/>
      <dgm:spPr/>
      <dgm:t>
        <a:bodyPr/>
        <a:lstStyle/>
        <a:p>
          <a:endParaRPr lang="en-GB"/>
        </a:p>
      </dgm:t>
    </dgm:pt>
    <dgm:pt modelId="{A43DB183-F9FE-4E77-8461-B773A97E3C3E}" type="sibTrans" cxnId="{6BE3FBEE-07FE-46CA-810E-87226EB35CBB}">
      <dgm:prSet/>
      <dgm:spPr/>
      <dgm:t>
        <a:bodyPr/>
        <a:lstStyle/>
        <a:p>
          <a:endParaRPr lang="en-GB"/>
        </a:p>
      </dgm:t>
    </dgm:pt>
    <dgm:pt modelId="{3C4BC7F4-1500-45C3-8D82-D9A5951FB92F}">
      <dgm:prSet phldrT="[Text]" custT="1"/>
      <dgm:spPr>
        <a:solidFill>
          <a:srgbClr val="7030A0"/>
        </a:solidFill>
        <a:ln>
          <a:solidFill>
            <a:schemeClr val="tx1"/>
          </a:solidFill>
        </a:ln>
      </dgm:spPr>
      <dgm:t>
        <a:bodyPr/>
        <a:lstStyle/>
        <a:p>
          <a:r>
            <a:rPr lang="en-GB" sz="1400"/>
            <a:t>Welsh</a:t>
          </a:r>
        </a:p>
      </dgm:t>
    </dgm:pt>
    <dgm:pt modelId="{1C83A2D3-A084-43FC-9885-6686A46A9EBB}" type="parTrans" cxnId="{91BAF776-E87B-426C-B454-B63FB19B465D}">
      <dgm:prSet/>
      <dgm:spPr/>
      <dgm:t>
        <a:bodyPr/>
        <a:lstStyle/>
        <a:p>
          <a:endParaRPr lang="en-GB"/>
        </a:p>
      </dgm:t>
    </dgm:pt>
    <dgm:pt modelId="{BF31B968-ACDF-4EE9-91BC-25B887E26070}" type="sibTrans" cxnId="{91BAF776-E87B-426C-B454-B63FB19B465D}">
      <dgm:prSet/>
      <dgm:spPr/>
      <dgm:t>
        <a:bodyPr/>
        <a:lstStyle/>
        <a:p>
          <a:endParaRPr lang="en-GB"/>
        </a:p>
      </dgm:t>
    </dgm:pt>
    <dgm:pt modelId="{F62F349B-8D16-4257-90D1-2557AD4A6C40}">
      <dgm:prSet phldrT="[Text]" custT="1"/>
      <dgm:spPr/>
      <dgm:t>
        <a:bodyPr/>
        <a:lstStyle/>
        <a:p>
          <a:r>
            <a:rPr lang="en-GB" sz="1400"/>
            <a:t> </a:t>
          </a:r>
        </a:p>
      </dgm:t>
    </dgm:pt>
    <dgm:pt modelId="{CE055BC4-D7A6-49B7-AC27-478CD9AAAD79}" type="parTrans" cxnId="{59FF03B1-4791-4D61-B9E5-373ACD9A0F5A}">
      <dgm:prSet/>
      <dgm:spPr/>
      <dgm:t>
        <a:bodyPr/>
        <a:lstStyle/>
        <a:p>
          <a:endParaRPr lang="en-GB"/>
        </a:p>
      </dgm:t>
    </dgm:pt>
    <dgm:pt modelId="{3D4CA848-5A14-436B-8457-6CE4A7291560}" type="sibTrans" cxnId="{59FF03B1-4791-4D61-B9E5-373ACD9A0F5A}">
      <dgm:prSet/>
      <dgm:spPr/>
      <dgm:t>
        <a:bodyPr/>
        <a:lstStyle/>
        <a:p>
          <a:endParaRPr lang="en-GB"/>
        </a:p>
      </dgm:t>
    </dgm:pt>
    <dgm:pt modelId="{A001EAA2-581D-4BB7-B1D8-B8451D87302F}">
      <dgm:prSet phldrT="[Text]" custT="1"/>
      <dgm:spPr>
        <a:solidFill>
          <a:srgbClr val="FF3399"/>
        </a:solidFill>
        <a:ln>
          <a:solidFill>
            <a:schemeClr val="tx1"/>
          </a:solidFill>
        </a:ln>
      </dgm:spPr>
      <dgm:t>
        <a:bodyPr/>
        <a:lstStyle/>
        <a:p>
          <a:r>
            <a:rPr lang="en-GB" sz="1400"/>
            <a:t>Health and Wellbeing</a:t>
          </a:r>
        </a:p>
      </dgm:t>
    </dgm:pt>
    <dgm:pt modelId="{09596C66-3125-404A-B04E-A198C808BD10}" type="parTrans" cxnId="{2331FEB9-A73F-4A94-8E78-0CF19FB176CF}">
      <dgm:prSet/>
      <dgm:spPr/>
      <dgm:t>
        <a:bodyPr/>
        <a:lstStyle/>
        <a:p>
          <a:endParaRPr lang="en-GB"/>
        </a:p>
      </dgm:t>
    </dgm:pt>
    <dgm:pt modelId="{A836EF9E-CB3B-407F-9D52-88097CC30FC9}" type="sibTrans" cxnId="{2331FEB9-A73F-4A94-8E78-0CF19FB176CF}">
      <dgm:prSet/>
      <dgm:spPr/>
      <dgm:t>
        <a:bodyPr/>
        <a:lstStyle/>
        <a:p>
          <a:endParaRPr lang="en-GB"/>
        </a:p>
      </dgm:t>
    </dgm:pt>
    <dgm:pt modelId="{749F371C-14CD-4319-BF0C-2E5AB2D68642}">
      <dgm:prSet phldrT="[Text]" custT="1"/>
      <dgm:spPr/>
      <dgm:t>
        <a:bodyPr/>
        <a:lstStyle/>
        <a:p>
          <a:r>
            <a:rPr lang="en-GB" sz="1400"/>
            <a:t> </a:t>
          </a:r>
        </a:p>
      </dgm:t>
    </dgm:pt>
    <dgm:pt modelId="{853B845D-B3A6-4234-829D-5008A4034528}" type="parTrans" cxnId="{4ECD78FF-9467-4572-A3EC-DC155AFBFCB3}">
      <dgm:prSet/>
      <dgm:spPr/>
      <dgm:t>
        <a:bodyPr/>
        <a:lstStyle/>
        <a:p>
          <a:endParaRPr lang="en-GB"/>
        </a:p>
      </dgm:t>
    </dgm:pt>
    <dgm:pt modelId="{47BEEE67-4BF7-425D-8A88-80C8F5DEEDAA}" type="sibTrans" cxnId="{4ECD78FF-9467-4572-A3EC-DC155AFBFCB3}">
      <dgm:prSet/>
      <dgm:spPr/>
      <dgm:t>
        <a:bodyPr/>
        <a:lstStyle/>
        <a:p>
          <a:endParaRPr lang="en-GB"/>
        </a:p>
      </dgm:t>
    </dgm:pt>
    <dgm:pt modelId="{E0EAF1AA-1C8E-4EDD-B8F4-42ABE2F52785}">
      <dgm:prSet phldrT="[Text]" custT="1"/>
      <dgm:spPr>
        <a:ln>
          <a:solidFill>
            <a:schemeClr val="tx1"/>
          </a:solidFill>
        </a:ln>
      </dgm:spPr>
      <dgm:t>
        <a:bodyPr/>
        <a:lstStyle/>
        <a:p>
          <a:r>
            <a:rPr lang="en-GB" sz="1400"/>
            <a:t>Humanities</a:t>
          </a:r>
        </a:p>
      </dgm:t>
    </dgm:pt>
    <dgm:pt modelId="{0AC79570-24C8-453E-8889-2847ABC6DD30}" type="parTrans" cxnId="{38936B53-FF2C-459A-9087-739EEA300667}">
      <dgm:prSet/>
      <dgm:spPr/>
      <dgm:t>
        <a:bodyPr/>
        <a:lstStyle/>
        <a:p>
          <a:endParaRPr lang="en-GB"/>
        </a:p>
      </dgm:t>
    </dgm:pt>
    <dgm:pt modelId="{A802B87A-B8E8-4B8B-BE1C-52303BFF5536}" type="sibTrans" cxnId="{38936B53-FF2C-459A-9087-739EEA300667}">
      <dgm:prSet/>
      <dgm:spPr/>
      <dgm:t>
        <a:bodyPr/>
        <a:lstStyle/>
        <a:p>
          <a:endParaRPr lang="en-GB"/>
        </a:p>
      </dgm:t>
    </dgm:pt>
    <dgm:pt modelId="{FDC09A97-120B-4459-8FC8-6B982EDD88F8}">
      <dgm:prSet phldrT="[Text]" custT="1"/>
      <dgm:spPr/>
      <dgm:t>
        <a:bodyPr/>
        <a:lstStyle/>
        <a:p>
          <a:endParaRPr lang="en-GB" sz="1400"/>
        </a:p>
      </dgm:t>
    </dgm:pt>
    <dgm:pt modelId="{82436B6E-152D-4CFF-BB33-F031E990299C}" type="parTrans" cxnId="{1777463A-DE34-4742-BBEB-F5A3D0666AE9}">
      <dgm:prSet/>
      <dgm:spPr/>
      <dgm:t>
        <a:bodyPr/>
        <a:lstStyle/>
        <a:p>
          <a:endParaRPr lang="en-GB"/>
        </a:p>
      </dgm:t>
    </dgm:pt>
    <dgm:pt modelId="{0E14F6B7-9162-46B0-86D1-A39FE771D67D}" type="sibTrans" cxnId="{1777463A-DE34-4742-BBEB-F5A3D0666AE9}">
      <dgm:prSet/>
      <dgm:spPr/>
      <dgm:t>
        <a:bodyPr/>
        <a:lstStyle/>
        <a:p>
          <a:endParaRPr lang="en-GB"/>
        </a:p>
      </dgm:t>
    </dgm:pt>
    <dgm:pt modelId="{3A67FC93-4897-4EBD-9A38-1D62EB9ACAAF}">
      <dgm:prSet phldrT="[Text]" custT="1"/>
      <dgm:spPr/>
      <dgm:t>
        <a:bodyPr/>
        <a:lstStyle/>
        <a:p>
          <a:endParaRPr lang="en-GB" sz="1400"/>
        </a:p>
      </dgm:t>
    </dgm:pt>
    <dgm:pt modelId="{3901D40C-7273-47F1-B72F-49D7966EF3C7}" type="parTrans" cxnId="{4012612C-BC55-4A6B-8305-191EC0D45A43}">
      <dgm:prSet/>
      <dgm:spPr/>
      <dgm:t>
        <a:bodyPr/>
        <a:lstStyle/>
        <a:p>
          <a:endParaRPr lang="en-GB"/>
        </a:p>
      </dgm:t>
    </dgm:pt>
    <dgm:pt modelId="{0571B34B-D7DA-4A91-B97A-B3B213BF4936}" type="sibTrans" cxnId="{4012612C-BC55-4A6B-8305-191EC0D45A43}">
      <dgm:prSet/>
      <dgm:spPr/>
      <dgm:t>
        <a:bodyPr/>
        <a:lstStyle/>
        <a:p>
          <a:endParaRPr lang="en-GB"/>
        </a:p>
      </dgm:t>
    </dgm:pt>
    <dgm:pt modelId="{07E59273-8767-4947-B2FE-562B43597FBB}">
      <dgm:prSet phldrT="[Text]" phldr="0" custT="1"/>
      <dgm:spPr>
        <a:solidFill>
          <a:srgbClr val="CC3300"/>
        </a:solidFill>
        <a:ln>
          <a:solidFill>
            <a:schemeClr val="tx1"/>
          </a:solidFill>
        </a:ln>
      </dgm:spPr>
      <dgm:t>
        <a:bodyPr/>
        <a:lstStyle/>
        <a:p>
          <a:r>
            <a:rPr lang="en-GB" sz="1400">
              <a:latin typeface="Calibri Light" panose="020F0302020204030204"/>
            </a:rPr>
            <a:t>Digital</a:t>
          </a:r>
          <a:endParaRPr lang="en-GB" sz="1400"/>
        </a:p>
      </dgm:t>
    </dgm:pt>
    <dgm:pt modelId="{7F59E3B1-5736-4236-9F58-463BD4C0FCF2}" type="sibTrans" cxnId="{6DB84A6D-5C3D-4AFF-AB63-44E906B5AC06}">
      <dgm:prSet/>
      <dgm:spPr/>
      <dgm:t>
        <a:bodyPr/>
        <a:lstStyle/>
        <a:p>
          <a:endParaRPr lang="en-GB"/>
        </a:p>
      </dgm:t>
    </dgm:pt>
    <dgm:pt modelId="{08800422-13E5-42CB-BF6C-8F089BB34CAA}" type="parTrans" cxnId="{6DB84A6D-5C3D-4AFF-AB63-44E906B5AC06}">
      <dgm:prSet/>
      <dgm:spPr/>
      <dgm:t>
        <a:bodyPr/>
        <a:lstStyle/>
        <a:p>
          <a:endParaRPr lang="en-GB"/>
        </a:p>
      </dgm:t>
    </dgm:pt>
    <dgm:pt modelId="{27A71F52-3192-4E89-9614-1AC820CC2DBB}" type="pres">
      <dgm:prSet presAssocID="{F5F99392-49C5-4C13-A53F-857B81212D90}" presName="Name0" presStyleCnt="0">
        <dgm:presLayoutVars>
          <dgm:chMax/>
          <dgm:chPref val="3"/>
          <dgm:dir/>
          <dgm:animOne val="branch"/>
          <dgm:animLvl val="lvl"/>
        </dgm:presLayoutVars>
      </dgm:prSet>
      <dgm:spPr/>
    </dgm:pt>
    <dgm:pt modelId="{F3E34061-C78D-4C65-B479-C376D6B74B0F}" type="pres">
      <dgm:prSet presAssocID="{3B8FB89E-8FA9-49D8-8488-5AA5BD716C73}" presName="composite" presStyleCnt="0"/>
      <dgm:spPr/>
    </dgm:pt>
    <dgm:pt modelId="{0BECDC9C-B80C-4971-8452-24C843D1290B}" type="pres">
      <dgm:prSet presAssocID="{3B8FB89E-8FA9-49D8-8488-5AA5BD716C73}" presName="FirstChild" presStyleLbl="revTx" presStyleIdx="0" presStyleCnt="5">
        <dgm:presLayoutVars>
          <dgm:chMax val="0"/>
          <dgm:chPref val="0"/>
          <dgm:bulletEnabled val="1"/>
        </dgm:presLayoutVars>
      </dgm:prSet>
      <dgm:spPr/>
    </dgm:pt>
    <dgm:pt modelId="{47C47C67-97A9-4E02-8D22-9115C00A1B72}" type="pres">
      <dgm:prSet presAssocID="{3B8FB89E-8FA9-49D8-8488-5AA5BD716C73}" presName="Parent" presStyleLbl="alignNode1" presStyleIdx="0" presStyleCnt="5">
        <dgm:presLayoutVars>
          <dgm:chMax val="3"/>
          <dgm:chPref val="3"/>
          <dgm:bulletEnabled val="1"/>
        </dgm:presLayoutVars>
      </dgm:prSet>
      <dgm:spPr/>
    </dgm:pt>
    <dgm:pt modelId="{C6D5467F-4837-447C-8787-B91C9AEEC14E}" type="pres">
      <dgm:prSet presAssocID="{3B8FB89E-8FA9-49D8-8488-5AA5BD716C73}" presName="Accent" presStyleLbl="parChTrans1D1" presStyleIdx="0" presStyleCnt="5"/>
      <dgm:spPr/>
    </dgm:pt>
    <dgm:pt modelId="{7D2C6D4C-837E-4F4D-A472-4642BE18E557}" type="pres">
      <dgm:prSet presAssocID="{A43DB183-F9FE-4E77-8461-B773A97E3C3E}" presName="sibTrans" presStyleCnt="0"/>
      <dgm:spPr/>
    </dgm:pt>
    <dgm:pt modelId="{774759C4-99D4-4EF3-B5FC-2DF88C91E2CF}" type="pres">
      <dgm:prSet presAssocID="{3C4BC7F4-1500-45C3-8D82-D9A5951FB92F}" presName="composite" presStyleCnt="0"/>
      <dgm:spPr/>
    </dgm:pt>
    <dgm:pt modelId="{FC5AACF1-F8B3-48A5-9F17-DFD4F5124191}" type="pres">
      <dgm:prSet presAssocID="{3C4BC7F4-1500-45C3-8D82-D9A5951FB92F}" presName="FirstChild" presStyleLbl="revTx" presStyleIdx="1" presStyleCnt="5">
        <dgm:presLayoutVars>
          <dgm:chMax val="0"/>
          <dgm:chPref val="0"/>
          <dgm:bulletEnabled val="1"/>
        </dgm:presLayoutVars>
      </dgm:prSet>
      <dgm:spPr/>
    </dgm:pt>
    <dgm:pt modelId="{20E48F43-B081-4576-B77D-C98BEFE010AA}" type="pres">
      <dgm:prSet presAssocID="{3C4BC7F4-1500-45C3-8D82-D9A5951FB92F}" presName="Parent" presStyleLbl="alignNode1" presStyleIdx="1" presStyleCnt="5">
        <dgm:presLayoutVars>
          <dgm:chMax val="3"/>
          <dgm:chPref val="3"/>
          <dgm:bulletEnabled val="1"/>
        </dgm:presLayoutVars>
      </dgm:prSet>
      <dgm:spPr/>
    </dgm:pt>
    <dgm:pt modelId="{4C87646E-5C92-40EF-9209-D53F794D31BA}" type="pres">
      <dgm:prSet presAssocID="{3C4BC7F4-1500-45C3-8D82-D9A5951FB92F}" presName="Accent" presStyleLbl="parChTrans1D1" presStyleIdx="1" presStyleCnt="5"/>
      <dgm:spPr/>
    </dgm:pt>
    <dgm:pt modelId="{8C0D3643-43D3-4BA5-9ABB-48EFD2CF5D5B}" type="pres">
      <dgm:prSet presAssocID="{BF31B968-ACDF-4EE9-91BC-25B887E26070}" presName="sibTrans" presStyleCnt="0"/>
      <dgm:spPr/>
    </dgm:pt>
    <dgm:pt modelId="{71F151DD-3898-4651-8AE7-F9BB12A09E63}" type="pres">
      <dgm:prSet presAssocID="{A001EAA2-581D-4BB7-B1D8-B8451D87302F}" presName="composite" presStyleCnt="0"/>
      <dgm:spPr/>
    </dgm:pt>
    <dgm:pt modelId="{0D0F3F31-C825-4795-BCBE-D677066585E8}" type="pres">
      <dgm:prSet presAssocID="{A001EAA2-581D-4BB7-B1D8-B8451D87302F}" presName="FirstChild" presStyleLbl="revTx" presStyleIdx="2" presStyleCnt="5">
        <dgm:presLayoutVars>
          <dgm:chMax val="0"/>
          <dgm:chPref val="0"/>
          <dgm:bulletEnabled val="1"/>
        </dgm:presLayoutVars>
      </dgm:prSet>
      <dgm:spPr/>
    </dgm:pt>
    <dgm:pt modelId="{0F661122-FF5C-41FD-8986-F2E25502D929}" type="pres">
      <dgm:prSet presAssocID="{A001EAA2-581D-4BB7-B1D8-B8451D87302F}" presName="Parent" presStyleLbl="alignNode1" presStyleIdx="2" presStyleCnt="5">
        <dgm:presLayoutVars>
          <dgm:chMax val="3"/>
          <dgm:chPref val="3"/>
          <dgm:bulletEnabled val="1"/>
        </dgm:presLayoutVars>
      </dgm:prSet>
      <dgm:spPr/>
    </dgm:pt>
    <dgm:pt modelId="{EB609FDB-D64A-47ED-B9E8-FEAC23B2C3A6}" type="pres">
      <dgm:prSet presAssocID="{A001EAA2-581D-4BB7-B1D8-B8451D87302F}" presName="Accent" presStyleLbl="parChTrans1D1" presStyleIdx="2" presStyleCnt="5"/>
      <dgm:spPr/>
    </dgm:pt>
    <dgm:pt modelId="{27591710-3DF1-43A0-AA86-7CE12598EEE4}" type="pres">
      <dgm:prSet presAssocID="{A836EF9E-CB3B-407F-9D52-88097CC30FC9}" presName="sibTrans" presStyleCnt="0"/>
      <dgm:spPr/>
    </dgm:pt>
    <dgm:pt modelId="{DABD9F9C-C61E-4696-8079-1E3CD3F10554}" type="pres">
      <dgm:prSet presAssocID="{E0EAF1AA-1C8E-4EDD-B8F4-42ABE2F52785}" presName="composite" presStyleCnt="0"/>
      <dgm:spPr/>
    </dgm:pt>
    <dgm:pt modelId="{CDBE7ECF-F590-467D-B269-19ED3E4AF0C5}" type="pres">
      <dgm:prSet presAssocID="{E0EAF1AA-1C8E-4EDD-B8F4-42ABE2F52785}" presName="FirstChild" presStyleLbl="revTx" presStyleIdx="3" presStyleCnt="5">
        <dgm:presLayoutVars>
          <dgm:chMax val="0"/>
          <dgm:chPref val="0"/>
          <dgm:bulletEnabled val="1"/>
        </dgm:presLayoutVars>
      </dgm:prSet>
      <dgm:spPr/>
    </dgm:pt>
    <dgm:pt modelId="{22BA5738-8198-414D-A6D5-D20E3D9E5F31}" type="pres">
      <dgm:prSet presAssocID="{E0EAF1AA-1C8E-4EDD-B8F4-42ABE2F52785}" presName="Parent" presStyleLbl="alignNode1" presStyleIdx="3" presStyleCnt="5">
        <dgm:presLayoutVars>
          <dgm:chMax val="3"/>
          <dgm:chPref val="3"/>
          <dgm:bulletEnabled val="1"/>
        </dgm:presLayoutVars>
      </dgm:prSet>
      <dgm:spPr/>
    </dgm:pt>
    <dgm:pt modelId="{A3F14F9C-E5F9-4FB7-A080-9CF96D84CD66}" type="pres">
      <dgm:prSet presAssocID="{E0EAF1AA-1C8E-4EDD-B8F4-42ABE2F52785}" presName="Accent" presStyleLbl="parChTrans1D1" presStyleIdx="3" presStyleCnt="5"/>
      <dgm:spPr/>
    </dgm:pt>
    <dgm:pt modelId="{ED27C59F-879E-46B1-85DB-D99FA5D5CCC1}" type="pres">
      <dgm:prSet presAssocID="{A802B87A-B8E8-4B8B-BE1C-52303BFF5536}" presName="sibTrans" presStyleCnt="0"/>
      <dgm:spPr/>
    </dgm:pt>
    <dgm:pt modelId="{F9CF6742-93AA-48FB-BFAB-82512B5F3282}" type="pres">
      <dgm:prSet presAssocID="{07E59273-8767-4947-B2FE-562B43597FBB}" presName="composite" presStyleCnt="0"/>
      <dgm:spPr/>
    </dgm:pt>
    <dgm:pt modelId="{7B0FE066-775A-4625-8F94-A5E6F87DFCFF}" type="pres">
      <dgm:prSet presAssocID="{07E59273-8767-4947-B2FE-562B43597FBB}" presName="FirstChild" presStyleLbl="revTx" presStyleIdx="4" presStyleCnt="5">
        <dgm:presLayoutVars>
          <dgm:chMax val="0"/>
          <dgm:chPref val="0"/>
          <dgm:bulletEnabled val="1"/>
        </dgm:presLayoutVars>
      </dgm:prSet>
      <dgm:spPr/>
    </dgm:pt>
    <dgm:pt modelId="{1E9B5D5E-FC63-4918-B9D4-5C0D0210F2A5}" type="pres">
      <dgm:prSet presAssocID="{07E59273-8767-4947-B2FE-562B43597FBB}" presName="Parent" presStyleLbl="alignNode1" presStyleIdx="4" presStyleCnt="5">
        <dgm:presLayoutVars>
          <dgm:chMax val="3"/>
          <dgm:chPref val="3"/>
          <dgm:bulletEnabled val="1"/>
        </dgm:presLayoutVars>
      </dgm:prSet>
      <dgm:spPr/>
    </dgm:pt>
    <dgm:pt modelId="{6D19CD1B-5941-468D-A133-B60E96D5B54C}" type="pres">
      <dgm:prSet presAssocID="{07E59273-8767-4947-B2FE-562B43597FBB}" presName="Accent" presStyleLbl="parChTrans1D1" presStyleIdx="4" presStyleCnt="5"/>
      <dgm:spPr/>
    </dgm:pt>
  </dgm:ptLst>
  <dgm:cxnLst>
    <dgm:cxn modelId="{5A670B2A-9A0E-4AFE-A748-CB5A38E1B297}" type="presOf" srcId="{F62F349B-8D16-4257-90D1-2557AD4A6C40}" destId="{FC5AACF1-F8B3-48A5-9F17-DFD4F5124191}" srcOrd="0" destOrd="0" presId="urn:microsoft.com/office/officeart/2011/layout/TabList"/>
    <dgm:cxn modelId="{4012612C-BC55-4A6B-8305-191EC0D45A43}" srcId="{07E59273-8767-4947-B2FE-562B43597FBB}" destId="{3A67FC93-4897-4EBD-9A38-1D62EB9ACAAF}" srcOrd="0" destOrd="0" parTransId="{3901D40C-7273-47F1-B72F-49D7966EF3C7}" sibTransId="{0571B34B-D7DA-4A91-B97A-B3B213BF4936}"/>
    <dgm:cxn modelId="{A322A42D-91A4-4384-A6ED-8B5F5DFB5484}" type="presOf" srcId="{E0EAF1AA-1C8E-4EDD-B8F4-42ABE2F52785}" destId="{22BA5738-8198-414D-A6D5-D20E3D9E5F31}" srcOrd="0" destOrd="0" presId="urn:microsoft.com/office/officeart/2011/layout/TabList"/>
    <dgm:cxn modelId="{E5FFE232-5C4E-4712-BCE0-379E94001DD3}" type="presOf" srcId="{3B8FB89E-8FA9-49D8-8488-5AA5BD716C73}" destId="{47C47C67-97A9-4E02-8D22-9115C00A1B72}" srcOrd="0" destOrd="0" presId="urn:microsoft.com/office/officeart/2011/layout/TabList"/>
    <dgm:cxn modelId="{36629138-6808-418B-9F14-DE063597448D}" type="presOf" srcId="{F5F99392-49C5-4C13-A53F-857B81212D90}" destId="{27A71F52-3192-4E89-9614-1AC820CC2DBB}" srcOrd="0" destOrd="0" presId="urn:microsoft.com/office/officeart/2011/layout/TabList"/>
    <dgm:cxn modelId="{1777463A-DE34-4742-BBEB-F5A3D0666AE9}" srcId="{E0EAF1AA-1C8E-4EDD-B8F4-42ABE2F52785}" destId="{FDC09A97-120B-4459-8FC8-6B982EDD88F8}" srcOrd="0" destOrd="0" parTransId="{82436B6E-152D-4CFF-BB33-F031E990299C}" sibTransId="{0E14F6B7-9162-46B0-86D1-A39FE771D67D}"/>
    <dgm:cxn modelId="{03017064-4620-4AB8-9C53-4EC62BFF78BE}" type="presOf" srcId="{A001EAA2-581D-4BB7-B1D8-B8451D87302F}" destId="{0F661122-FF5C-41FD-8986-F2E25502D929}" srcOrd="0" destOrd="0" presId="urn:microsoft.com/office/officeart/2011/layout/TabList"/>
    <dgm:cxn modelId="{CFE01967-C7D7-45BB-8DEA-F5938EA58AE6}" type="presOf" srcId="{749F371C-14CD-4319-BF0C-2E5AB2D68642}" destId="{0D0F3F31-C825-4795-BCBE-D677066585E8}" srcOrd="0" destOrd="0" presId="urn:microsoft.com/office/officeart/2011/layout/TabList"/>
    <dgm:cxn modelId="{6DB84A6D-5C3D-4AFF-AB63-44E906B5AC06}" srcId="{F5F99392-49C5-4C13-A53F-857B81212D90}" destId="{07E59273-8767-4947-B2FE-562B43597FBB}" srcOrd="4" destOrd="0" parTransId="{08800422-13E5-42CB-BF6C-8F089BB34CAA}" sibTransId="{7F59E3B1-5736-4236-9F58-463BD4C0FCF2}"/>
    <dgm:cxn modelId="{68B1C04D-45A0-42F3-B4F6-9B16AB861D52}" type="presOf" srcId="{FDC09A97-120B-4459-8FC8-6B982EDD88F8}" destId="{CDBE7ECF-F590-467D-B269-19ED3E4AF0C5}" srcOrd="0" destOrd="0" presId="urn:microsoft.com/office/officeart/2011/layout/TabList"/>
    <dgm:cxn modelId="{38936B53-FF2C-459A-9087-739EEA300667}" srcId="{F5F99392-49C5-4C13-A53F-857B81212D90}" destId="{E0EAF1AA-1C8E-4EDD-B8F4-42ABE2F52785}" srcOrd="3" destOrd="0" parTransId="{0AC79570-24C8-453E-8889-2847ABC6DD30}" sibTransId="{A802B87A-B8E8-4B8B-BE1C-52303BFF5536}"/>
    <dgm:cxn modelId="{91BAF776-E87B-426C-B454-B63FB19B465D}" srcId="{F5F99392-49C5-4C13-A53F-857B81212D90}" destId="{3C4BC7F4-1500-45C3-8D82-D9A5951FB92F}" srcOrd="1" destOrd="0" parTransId="{1C83A2D3-A084-43FC-9885-6686A46A9EBB}" sibTransId="{BF31B968-ACDF-4EE9-91BC-25B887E26070}"/>
    <dgm:cxn modelId="{51A1B758-5150-4511-9291-DD149448DB1D}" type="presOf" srcId="{3A67FC93-4897-4EBD-9A38-1D62EB9ACAAF}" destId="{7B0FE066-775A-4625-8F94-A5E6F87DFCFF}" srcOrd="0" destOrd="0" presId="urn:microsoft.com/office/officeart/2011/layout/TabList"/>
    <dgm:cxn modelId="{D041659C-4B5D-4141-925A-4733430E217C}" type="presOf" srcId="{07E59273-8767-4947-B2FE-562B43597FBB}" destId="{1E9B5D5E-FC63-4918-B9D4-5C0D0210F2A5}" srcOrd="0" destOrd="0" presId="urn:microsoft.com/office/officeart/2011/layout/TabList"/>
    <dgm:cxn modelId="{59FF03B1-4791-4D61-B9E5-373ACD9A0F5A}" srcId="{3C4BC7F4-1500-45C3-8D82-D9A5951FB92F}" destId="{F62F349B-8D16-4257-90D1-2557AD4A6C40}" srcOrd="0" destOrd="0" parTransId="{CE055BC4-D7A6-49B7-AC27-478CD9AAAD79}" sibTransId="{3D4CA848-5A14-436B-8457-6CE4A7291560}"/>
    <dgm:cxn modelId="{2331FEB9-A73F-4A94-8E78-0CF19FB176CF}" srcId="{F5F99392-49C5-4C13-A53F-857B81212D90}" destId="{A001EAA2-581D-4BB7-B1D8-B8451D87302F}" srcOrd="2" destOrd="0" parTransId="{09596C66-3125-404A-B04E-A198C808BD10}" sibTransId="{A836EF9E-CB3B-407F-9D52-88097CC30FC9}"/>
    <dgm:cxn modelId="{0ABA16E7-B96D-474C-BA06-EE6CFF4D57AC}" type="presOf" srcId="{3C4BC7F4-1500-45C3-8D82-D9A5951FB92F}" destId="{20E48F43-B081-4576-B77D-C98BEFE010AA}" srcOrd="0" destOrd="0" presId="urn:microsoft.com/office/officeart/2011/layout/TabList"/>
    <dgm:cxn modelId="{6BE3FBEE-07FE-46CA-810E-87226EB35CBB}" srcId="{F5F99392-49C5-4C13-A53F-857B81212D90}" destId="{3B8FB89E-8FA9-49D8-8488-5AA5BD716C73}" srcOrd="0" destOrd="0" parTransId="{864D9F88-7CEF-43E3-BCF6-559D1EEFFE6F}" sibTransId="{A43DB183-F9FE-4E77-8461-B773A97E3C3E}"/>
    <dgm:cxn modelId="{4ECD78FF-9467-4572-A3EC-DC155AFBFCB3}" srcId="{A001EAA2-581D-4BB7-B1D8-B8451D87302F}" destId="{749F371C-14CD-4319-BF0C-2E5AB2D68642}" srcOrd="0" destOrd="0" parTransId="{853B845D-B3A6-4234-829D-5008A4034528}" sibTransId="{47BEEE67-4BF7-425D-8A88-80C8F5DEEDAA}"/>
    <dgm:cxn modelId="{B7B9E4ED-EF4F-4D7F-B6D0-3C915147F1E4}" type="presParOf" srcId="{27A71F52-3192-4E89-9614-1AC820CC2DBB}" destId="{F3E34061-C78D-4C65-B479-C376D6B74B0F}" srcOrd="0" destOrd="0" presId="urn:microsoft.com/office/officeart/2011/layout/TabList"/>
    <dgm:cxn modelId="{5DB4E022-BAB9-4055-8878-BEB856855E8D}" type="presParOf" srcId="{F3E34061-C78D-4C65-B479-C376D6B74B0F}" destId="{0BECDC9C-B80C-4971-8452-24C843D1290B}" srcOrd="0" destOrd="0" presId="urn:microsoft.com/office/officeart/2011/layout/TabList"/>
    <dgm:cxn modelId="{31A711C8-B36A-4C2C-9A4E-9171CEF30911}" type="presParOf" srcId="{F3E34061-C78D-4C65-B479-C376D6B74B0F}" destId="{47C47C67-97A9-4E02-8D22-9115C00A1B72}" srcOrd="1" destOrd="0" presId="urn:microsoft.com/office/officeart/2011/layout/TabList"/>
    <dgm:cxn modelId="{24C232A0-AE76-4428-9C05-5B454F494B58}" type="presParOf" srcId="{F3E34061-C78D-4C65-B479-C376D6B74B0F}" destId="{C6D5467F-4837-447C-8787-B91C9AEEC14E}" srcOrd="2" destOrd="0" presId="urn:microsoft.com/office/officeart/2011/layout/TabList"/>
    <dgm:cxn modelId="{2818903E-D28F-4645-8CA4-74D4E9B76013}" type="presParOf" srcId="{27A71F52-3192-4E89-9614-1AC820CC2DBB}" destId="{7D2C6D4C-837E-4F4D-A472-4642BE18E557}" srcOrd="1" destOrd="0" presId="urn:microsoft.com/office/officeart/2011/layout/TabList"/>
    <dgm:cxn modelId="{6F33ADC4-1905-4277-BC9F-A5567CE1C3D1}" type="presParOf" srcId="{27A71F52-3192-4E89-9614-1AC820CC2DBB}" destId="{774759C4-99D4-4EF3-B5FC-2DF88C91E2CF}" srcOrd="2" destOrd="0" presId="urn:microsoft.com/office/officeart/2011/layout/TabList"/>
    <dgm:cxn modelId="{E52FC720-5719-4B1F-A275-74026C0A6E3A}" type="presParOf" srcId="{774759C4-99D4-4EF3-B5FC-2DF88C91E2CF}" destId="{FC5AACF1-F8B3-48A5-9F17-DFD4F5124191}" srcOrd="0" destOrd="0" presId="urn:microsoft.com/office/officeart/2011/layout/TabList"/>
    <dgm:cxn modelId="{0DB53B82-FE58-4C8C-BEA3-F52515AD0AA1}" type="presParOf" srcId="{774759C4-99D4-4EF3-B5FC-2DF88C91E2CF}" destId="{20E48F43-B081-4576-B77D-C98BEFE010AA}" srcOrd="1" destOrd="0" presId="urn:microsoft.com/office/officeart/2011/layout/TabList"/>
    <dgm:cxn modelId="{E871FD38-1EA1-47E5-B319-0694C9276741}" type="presParOf" srcId="{774759C4-99D4-4EF3-B5FC-2DF88C91E2CF}" destId="{4C87646E-5C92-40EF-9209-D53F794D31BA}" srcOrd="2" destOrd="0" presId="urn:microsoft.com/office/officeart/2011/layout/TabList"/>
    <dgm:cxn modelId="{76F113D2-1EC6-45F9-A138-7201C452DA63}" type="presParOf" srcId="{27A71F52-3192-4E89-9614-1AC820CC2DBB}" destId="{8C0D3643-43D3-4BA5-9ABB-48EFD2CF5D5B}" srcOrd="3" destOrd="0" presId="urn:microsoft.com/office/officeart/2011/layout/TabList"/>
    <dgm:cxn modelId="{5311D672-EA36-4B44-A14F-796EA0723A0B}" type="presParOf" srcId="{27A71F52-3192-4E89-9614-1AC820CC2DBB}" destId="{71F151DD-3898-4651-8AE7-F9BB12A09E63}" srcOrd="4" destOrd="0" presId="urn:microsoft.com/office/officeart/2011/layout/TabList"/>
    <dgm:cxn modelId="{3968FA56-E012-487E-B848-D13EEEE4A421}" type="presParOf" srcId="{71F151DD-3898-4651-8AE7-F9BB12A09E63}" destId="{0D0F3F31-C825-4795-BCBE-D677066585E8}" srcOrd="0" destOrd="0" presId="urn:microsoft.com/office/officeart/2011/layout/TabList"/>
    <dgm:cxn modelId="{EF9EA72B-3C81-48BD-8F82-37F2119419AB}" type="presParOf" srcId="{71F151DD-3898-4651-8AE7-F9BB12A09E63}" destId="{0F661122-FF5C-41FD-8986-F2E25502D929}" srcOrd="1" destOrd="0" presId="urn:microsoft.com/office/officeart/2011/layout/TabList"/>
    <dgm:cxn modelId="{D1819ECF-7418-440D-BD30-4DF514C239E5}" type="presParOf" srcId="{71F151DD-3898-4651-8AE7-F9BB12A09E63}" destId="{EB609FDB-D64A-47ED-B9E8-FEAC23B2C3A6}" srcOrd="2" destOrd="0" presId="urn:microsoft.com/office/officeart/2011/layout/TabList"/>
    <dgm:cxn modelId="{0514B7C1-81C9-48C7-A9D7-55AA45A11C45}" type="presParOf" srcId="{27A71F52-3192-4E89-9614-1AC820CC2DBB}" destId="{27591710-3DF1-43A0-AA86-7CE12598EEE4}" srcOrd="5" destOrd="0" presId="urn:microsoft.com/office/officeart/2011/layout/TabList"/>
    <dgm:cxn modelId="{F2ED3C2C-8A0D-4D75-A228-0F3A8B2BBCAE}" type="presParOf" srcId="{27A71F52-3192-4E89-9614-1AC820CC2DBB}" destId="{DABD9F9C-C61E-4696-8079-1E3CD3F10554}" srcOrd="6" destOrd="0" presId="urn:microsoft.com/office/officeart/2011/layout/TabList"/>
    <dgm:cxn modelId="{28CB8FF2-5CFD-4ED3-A8FF-F84ECBF80ECF}" type="presParOf" srcId="{DABD9F9C-C61E-4696-8079-1E3CD3F10554}" destId="{CDBE7ECF-F590-467D-B269-19ED3E4AF0C5}" srcOrd="0" destOrd="0" presId="urn:microsoft.com/office/officeart/2011/layout/TabList"/>
    <dgm:cxn modelId="{43CD3382-38AF-4DD3-B2C3-3707AB262103}" type="presParOf" srcId="{DABD9F9C-C61E-4696-8079-1E3CD3F10554}" destId="{22BA5738-8198-414D-A6D5-D20E3D9E5F31}" srcOrd="1" destOrd="0" presId="urn:microsoft.com/office/officeart/2011/layout/TabList"/>
    <dgm:cxn modelId="{0CF9246B-A7E8-4129-97B7-5BFCEC1532A1}" type="presParOf" srcId="{DABD9F9C-C61E-4696-8079-1E3CD3F10554}" destId="{A3F14F9C-E5F9-4FB7-A080-9CF96D84CD66}" srcOrd="2" destOrd="0" presId="urn:microsoft.com/office/officeart/2011/layout/TabList"/>
    <dgm:cxn modelId="{A57CF96E-1E9F-471E-BA47-36082C924BC1}" type="presParOf" srcId="{27A71F52-3192-4E89-9614-1AC820CC2DBB}" destId="{ED27C59F-879E-46B1-85DB-D99FA5D5CCC1}" srcOrd="7" destOrd="0" presId="urn:microsoft.com/office/officeart/2011/layout/TabList"/>
    <dgm:cxn modelId="{EFB3811A-C5C7-4214-81D9-C0BC94A10CD9}" type="presParOf" srcId="{27A71F52-3192-4E89-9614-1AC820CC2DBB}" destId="{F9CF6742-93AA-48FB-BFAB-82512B5F3282}" srcOrd="8" destOrd="0" presId="urn:microsoft.com/office/officeart/2011/layout/TabList"/>
    <dgm:cxn modelId="{C0F41DCE-A763-4FE3-8513-09C242FF0C01}" type="presParOf" srcId="{F9CF6742-93AA-48FB-BFAB-82512B5F3282}" destId="{7B0FE066-775A-4625-8F94-A5E6F87DFCFF}" srcOrd="0" destOrd="0" presId="urn:microsoft.com/office/officeart/2011/layout/TabList"/>
    <dgm:cxn modelId="{33359A80-3B6D-49FF-B54B-C9FC196BCAD5}" type="presParOf" srcId="{F9CF6742-93AA-48FB-BFAB-82512B5F3282}" destId="{1E9B5D5E-FC63-4918-B9D4-5C0D0210F2A5}" srcOrd="1" destOrd="0" presId="urn:microsoft.com/office/officeart/2011/layout/TabList"/>
    <dgm:cxn modelId="{898B2D66-C819-46EE-845F-D18013C0B4BB}" type="presParOf" srcId="{F9CF6742-93AA-48FB-BFAB-82512B5F3282}" destId="{6D19CD1B-5941-468D-A133-B60E96D5B54C}" srcOrd="2" destOrd="0" presId="urn:microsoft.com/office/officeart/2011/layout/Tab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D7A1E643-4DD6-4BDF-B825-E49E03B474AF}">
      <dgm:prSet phldrT="[Text]" phldr="0" custT="1">
        <dgm:style>
          <a:lnRef idx="2">
            <a:schemeClr val="accent2"/>
          </a:lnRef>
          <a:fillRef idx="1">
            <a:schemeClr val="lt1"/>
          </a:fillRef>
          <a:effectRef idx="0">
            <a:schemeClr val="accent2"/>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200"/>
        </a:p>
      </dgm:t>
    </dgm:pt>
    <dgm:pt modelId="{F3E8D204-EC37-4028-B4FE-3E6FDD6356E5}" type="parTrans" cxnId="{15D1B70F-0AA1-4DB2-98B3-A4E290AEE3CB}">
      <dgm:prSet/>
      <dgm:spPr/>
      <dgm:t>
        <a:bodyPr/>
        <a:lstStyle/>
        <a:p>
          <a:endParaRPr lang="en-GB"/>
        </a:p>
      </dgm:t>
    </dgm:pt>
    <dgm:pt modelId="{4683ED46-7CE4-445E-9497-CC79C387165B}" type="sibTrans" cxnId="{15D1B70F-0AA1-4DB2-98B3-A4E290AEE3CB}">
      <dgm:prSet/>
      <dgm:spPr/>
      <dgm:t>
        <a:bodyPr/>
        <a:lstStyle/>
        <a:p>
          <a:endParaRPr lang="en-GB"/>
        </a:p>
      </dgm:t>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4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F8EFB8DC-5454-4771-B990-010C33358183}" type="pres">
      <dgm:prSet presAssocID="{D7A1E643-4DD6-4BDF-B825-E49E03B474AF}" presName="text" presStyleLbl="node1" presStyleIdx="0" presStyleCnt="2" custScaleX="714587" custLinFactNeighborX="-10802" custLinFactNeighborY="-84419">
        <dgm:presLayoutVars>
          <dgm:bulletEnabled val="1"/>
        </dgm:presLayoutVars>
      </dgm:prSet>
      <dgm:spPr/>
    </dgm:pt>
    <dgm:pt modelId="{8AF05ADB-1DD2-4D10-88E9-5FA64E64A7D6}" type="pres">
      <dgm:prSet presAssocID="{4683ED46-7CE4-445E-9497-CC79C387165B}" presName="space" presStyleCnt="0"/>
      <dgm:spPr/>
    </dgm:pt>
    <dgm:pt modelId="{4A391992-1D39-41EE-898A-D092113ED043}" type="pres">
      <dgm:prSet presAssocID="{18FC90F7-43BA-48CD-A033-6CF1445E1B15}" presName="text" presStyleLbl="node1" presStyleIdx="1" presStyleCnt="2" custScaleX="714587">
        <dgm:presLayoutVars>
          <dgm:bulletEnabled val="1"/>
        </dgm:presLayoutVars>
      </dgm:prSet>
      <dgm:spPr/>
    </dgm:pt>
  </dgm:ptLst>
  <dgm:cxnLst>
    <dgm:cxn modelId="{15D1B70F-0AA1-4DB2-98B3-A4E290AEE3CB}" srcId="{814303D1-91B5-4DD8-90E6-00AE72C4A5C5}" destId="{D7A1E643-4DD6-4BDF-B825-E49E03B474AF}" srcOrd="0" destOrd="0" parTransId="{F3E8D204-EC37-4028-B4FE-3E6FDD6356E5}" sibTransId="{4683ED46-7CE4-445E-9497-CC79C387165B}"/>
    <dgm:cxn modelId="{CEF6521E-1EAB-4E74-8969-FC965C84C1F9}"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A033D0F1-966F-44A2-8A5E-8BD0A3CEFCAA}" type="presOf" srcId="{D7A1E643-4DD6-4BDF-B825-E49E03B474AF}" destId="{F8EFB8DC-5454-4771-B990-010C33358183}" srcOrd="0" destOrd="0" presId="urn:diagrams.loki3.com/VaryingWidthList"/>
    <dgm:cxn modelId="{1AC6E42D-5916-4D3E-9CAF-7A3F9B6FF5FE}" type="presParOf" srcId="{C8BEAD66-2628-4B43-9A6B-FF08F3444FAF}" destId="{F8EFB8DC-5454-4771-B990-010C33358183}" srcOrd="0" destOrd="0" presId="urn:diagrams.loki3.com/VaryingWidthList"/>
    <dgm:cxn modelId="{1DAD54C8-F629-469D-A696-FEAF38F0428E}" type="presParOf" srcId="{C8BEAD66-2628-4B43-9A6B-FF08F3444FAF}" destId="{8AF05ADB-1DD2-4D10-88E9-5FA64E64A7D6}" srcOrd="1" destOrd="0" presId="urn:diagrams.loki3.com/VaryingWidthList"/>
    <dgm:cxn modelId="{09B4A7C5-1FB5-47B2-9D49-D2375906DD1E}" type="presParOf" srcId="{C8BEAD66-2628-4B43-9A6B-FF08F3444FAF}" destId="{4A391992-1D39-41EE-898A-D092113ED043}" srcOrd="2" destOrd="0" presId="urn:diagrams.loki3.com/VaryingWidthList"/>
  </dgm:cxnLst>
  <dgm:bg>
    <a:solidFill>
      <a:srgbClr val="CC66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F99392-49C5-4C13-A53F-857B81212D90}"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en-GB"/>
        </a:p>
      </dgm:t>
    </dgm:pt>
    <dgm:pt modelId="{3B8FB89E-8FA9-49D8-8488-5AA5BD716C73}">
      <dgm:prSet phldrT="[Text]" custT="1"/>
      <dgm:spPr>
        <a:solidFill>
          <a:srgbClr val="009999"/>
        </a:solidFill>
        <a:ln>
          <a:solidFill>
            <a:schemeClr val="tx1"/>
          </a:solidFill>
        </a:ln>
      </dgm:spPr>
      <dgm:t>
        <a:bodyPr/>
        <a:lstStyle/>
        <a:p>
          <a:r>
            <a:rPr lang="en-GB" sz="1400"/>
            <a:t>English</a:t>
          </a:r>
        </a:p>
      </dgm:t>
    </dgm:pt>
    <dgm:pt modelId="{864D9F88-7CEF-43E3-BCF6-559D1EEFFE6F}" type="parTrans" cxnId="{6BE3FBEE-07FE-46CA-810E-87226EB35CBB}">
      <dgm:prSet/>
      <dgm:spPr/>
      <dgm:t>
        <a:bodyPr/>
        <a:lstStyle/>
        <a:p>
          <a:endParaRPr lang="en-GB"/>
        </a:p>
      </dgm:t>
    </dgm:pt>
    <dgm:pt modelId="{A43DB183-F9FE-4E77-8461-B773A97E3C3E}" type="sibTrans" cxnId="{6BE3FBEE-07FE-46CA-810E-87226EB35CBB}">
      <dgm:prSet/>
      <dgm:spPr/>
      <dgm:t>
        <a:bodyPr/>
        <a:lstStyle/>
        <a:p>
          <a:endParaRPr lang="en-GB"/>
        </a:p>
      </dgm:t>
    </dgm:pt>
    <dgm:pt modelId="{3C4BC7F4-1500-45C3-8D82-D9A5951FB92F}">
      <dgm:prSet phldrT="[Text]" custT="1"/>
      <dgm:spPr>
        <a:solidFill>
          <a:srgbClr val="7030A0"/>
        </a:solidFill>
        <a:ln>
          <a:solidFill>
            <a:schemeClr val="tx1"/>
          </a:solidFill>
        </a:ln>
      </dgm:spPr>
      <dgm:t>
        <a:bodyPr/>
        <a:lstStyle/>
        <a:p>
          <a:r>
            <a:rPr lang="en-GB" sz="1400"/>
            <a:t>Welsh</a:t>
          </a:r>
        </a:p>
      </dgm:t>
    </dgm:pt>
    <dgm:pt modelId="{1C83A2D3-A084-43FC-9885-6686A46A9EBB}" type="parTrans" cxnId="{91BAF776-E87B-426C-B454-B63FB19B465D}">
      <dgm:prSet/>
      <dgm:spPr/>
      <dgm:t>
        <a:bodyPr/>
        <a:lstStyle/>
        <a:p>
          <a:endParaRPr lang="en-GB"/>
        </a:p>
      </dgm:t>
    </dgm:pt>
    <dgm:pt modelId="{BF31B968-ACDF-4EE9-91BC-25B887E26070}" type="sibTrans" cxnId="{91BAF776-E87B-426C-B454-B63FB19B465D}">
      <dgm:prSet/>
      <dgm:spPr/>
      <dgm:t>
        <a:bodyPr/>
        <a:lstStyle/>
        <a:p>
          <a:endParaRPr lang="en-GB"/>
        </a:p>
      </dgm:t>
    </dgm:pt>
    <dgm:pt modelId="{F62F349B-8D16-4257-90D1-2557AD4A6C40}">
      <dgm:prSet phldrT="[Text]" custT="1"/>
      <dgm:spPr/>
      <dgm:t>
        <a:bodyPr/>
        <a:lstStyle/>
        <a:p>
          <a:r>
            <a:rPr lang="en-GB" sz="1400"/>
            <a:t> </a:t>
          </a:r>
        </a:p>
      </dgm:t>
    </dgm:pt>
    <dgm:pt modelId="{CE055BC4-D7A6-49B7-AC27-478CD9AAAD79}" type="parTrans" cxnId="{59FF03B1-4791-4D61-B9E5-373ACD9A0F5A}">
      <dgm:prSet/>
      <dgm:spPr/>
      <dgm:t>
        <a:bodyPr/>
        <a:lstStyle/>
        <a:p>
          <a:endParaRPr lang="en-GB"/>
        </a:p>
      </dgm:t>
    </dgm:pt>
    <dgm:pt modelId="{3D4CA848-5A14-436B-8457-6CE4A7291560}" type="sibTrans" cxnId="{59FF03B1-4791-4D61-B9E5-373ACD9A0F5A}">
      <dgm:prSet/>
      <dgm:spPr/>
      <dgm:t>
        <a:bodyPr/>
        <a:lstStyle/>
        <a:p>
          <a:endParaRPr lang="en-GB"/>
        </a:p>
      </dgm:t>
    </dgm:pt>
    <dgm:pt modelId="{A001EAA2-581D-4BB7-B1D8-B8451D87302F}">
      <dgm:prSet phldrT="[Text]" custT="1"/>
      <dgm:spPr>
        <a:solidFill>
          <a:srgbClr val="FF3399"/>
        </a:solidFill>
        <a:ln>
          <a:solidFill>
            <a:schemeClr val="tx1"/>
          </a:solidFill>
        </a:ln>
      </dgm:spPr>
      <dgm:t>
        <a:bodyPr/>
        <a:lstStyle/>
        <a:p>
          <a:r>
            <a:rPr lang="en-GB" sz="1400"/>
            <a:t>Health and Wellbeing</a:t>
          </a:r>
        </a:p>
      </dgm:t>
    </dgm:pt>
    <dgm:pt modelId="{09596C66-3125-404A-B04E-A198C808BD10}" type="parTrans" cxnId="{2331FEB9-A73F-4A94-8E78-0CF19FB176CF}">
      <dgm:prSet/>
      <dgm:spPr/>
      <dgm:t>
        <a:bodyPr/>
        <a:lstStyle/>
        <a:p>
          <a:endParaRPr lang="en-GB"/>
        </a:p>
      </dgm:t>
    </dgm:pt>
    <dgm:pt modelId="{A836EF9E-CB3B-407F-9D52-88097CC30FC9}" type="sibTrans" cxnId="{2331FEB9-A73F-4A94-8E78-0CF19FB176CF}">
      <dgm:prSet/>
      <dgm:spPr/>
      <dgm:t>
        <a:bodyPr/>
        <a:lstStyle/>
        <a:p>
          <a:endParaRPr lang="en-GB"/>
        </a:p>
      </dgm:t>
    </dgm:pt>
    <dgm:pt modelId="{749F371C-14CD-4319-BF0C-2E5AB2D68642}">
      <dgm:prSet phldrT="[Text]" custT="1"/>
      <dgm:spPr/>
      <dgm:t>
        <a:bodyPr/>
        <a:lstStyle/>
        <a:p>
          <a:r>
            <a:rPr lang="en-GB" sz="1400"/>
            <a:t> </a:t>
          </a:r>
        </a:p>
      </dgm:t>
    </dgm:pt>
    <dgm:pt modelId="{853B845D-B3A6-4234-829D-5008A4034528}" type="parTrans" cxnId="{4ECD78FF-9467-4572-A3EC-DC155AFBFCB3}">
      <dgm:prSet/>
      <dgm:spPr/>
      <dgm:t>
        <a:bodyPr/>
        <a:lstStyle/>
        <a:p>
          <a:endParaRPr lang="en-GB"/>
        </a:p>
      </dgm:t>
    </dgm:pt>
    <dgm:pt modelId="{47BEEE67-4BF7-425D-8A88-80C8F5DEEDAA}" type="sibTrans" cxnId="{4ECD78FF-9467-4572-A3EC-DC155AFBFCB3}">
      <dgm:prSet/>
      <dgm:spPr/>
      <dgm:t>
        <a:bodyPr/>
        <a:lstStyle/>
        <a:p>
          <a:endParaRPr lang="en-GB"/>
        </a:p>
      </dgm:t>
    </dgm:pt>
    <dgm:pt modelId="{E0EAF1AA-1C8E-4EDD-B8F4-42ABE2F52785}">
      <dgm:prSet phldrT="[Text]" custT="1"/>
      <dgm:spPr>
        <a:ln>
          <a:solidFill>
            <a:schemeClr val="tx1"/>
          </a:solidFill>
        </a:ln>
      </dgm:spPr>
      <dgm:t>
        <a:bodyPr/>
        <a:lstStyle/>
        <a:p>
          <a:r>
            <a:rPr lang="en-GB" sz="1400"/>
            <a:t>Humanities</a:t>
          </a:r>
        </a:p>
      </dgm:t>
    </dgm:pt>
    <dgm:pt modelId="{0AC79570-24C8-453E-8889-2847ABC6DD30}" type="parTrans" cxnId="{38936B53-FF2C-459A-9087-739EEA300667}">
      <dgm:prSet/>
      <dgm:spPr/>
      <dgm:t>
        <a:bodyPr/>
        <a:lstStyle/>
        <a:p>
          <a:endParaRPr lang="en-GB"/>
        </a:p>
      </dgm:t>
    </dgm:pt>
    <dgm:pt modelId="{A802B87A-B8E8-4B8B-BE1C-52303BFF5536}" type="sibTrans" cxnId="{38936B53-FF2C-459A-9087-739EEA300667}">
      <dgm:prSet/>
      <dgm:spPr/>
      <dgm:t>
        <a:bodyPr/>
        <a:lstStyle/>
        <a:p>
          <a:endParaRPr lang="en-GB"/>
        </a:p>
      </dgm:t>
    </dgm:pt>
    <dgm:pt modelId="{FDC09A97-120B-4459-8FC8-6B982EDD88F8}">
      <dgm:prSet phldrT="[Text]" custT="1"/>
      <dgm:spPr/>
      <dgm:t>
        <a:bodyPr/>
        <a:lstStyle/>
        <a:p>
          <a:endParaRPr lang="en-GB" sz="1400"/>
        </a:p>
      </dgm:t>
    </dgm:pt>
    <dgm:pt modelId="{82436B6E-152D-4CFF-BB33-F031E990299C}" type="parTrans" cxnId="{1777463A-DE34-4742-BBEB-F5A3D0666AE9}">
      <dgm:prSet/>
      <dgm:spPr/>
      <dgm:t>
        <a:bodyPr/>
        <a:lstStyle/>
        <a:p>
          <a:endParaRPr lang="en-GB"/>
        </a:p>
      </dgm:t>
    </dgm:pt>
    <dgm:pt modelId="{0E14F6B7-9162-46B0-86D1-A39FE771D67D}" type="sibTrans" cxnId="{1777463A-DE34-4742-BBEB-F5A3D0666AE9}">
      <dgm:prSet/>
      <dgm:spPr/>
      <dgm:t>
        <a:bodyPr/>
        <a:lstStyle/>
        <a:p>
          <a:endParaRPr lang="en-GB"/>
        </a:p>
      </dgm:t>
    </dgm:pt>
    <dgm:pt modelId="{3A67FC93-4897-4EBD-9A38-1D62EB9ACAAF}">
      <dgm:prSet phldrT="[Text]" custT="1"/>
      <dgm:spPr/>
      <dgm:t>
        <a:bodyPr/>
        <a:lstStyle/>
        <a:p>
          <a:endParaRPr lang="en-GB" sz="1400"/>
        </a:p>
      </dgm:t>
    </dgm:pt>
    <dgm:pt modelId="{3901D40C-7273-47F1-B72F-49D7966EF3C7}" type="parTrans" cxnId="{4012612C-BC55-4A6B-8305-191EC0D45A43}">
      <dgm:prSet/>
      <dgm:spPr/>
      <dgm:t>
        <a:bodyPr/>
        <a:lstStyle/>
        <a:p>
          <a:endParaRPr lang="en-GB"/>
        </a:p>
      </dgm:t>
    </dgm:pt>
    <dgm:pt modelId="{0571B34B-D7DA-4A91-B97A-B3B213BF4936}" type="sibTrans" cxnId="{4012612C-BC55-4A6B-8305-191EC0D45A43}">
      <dgm:prSet/>
      <dgm:spPr/>
      <dgm:t>
        <a:bodyPr/>
        <a:lstStyle/>
        <a:p>
          <a:endParaRPr lang="en-GB"/>
        </a:p>
      </dgm:t>
    </dgm:pt>
    <dgm:pt modelId="{07E59273-8767-4947-B2FE-562B43597FBB}">
      <dgm:prSet phldrT="[Text]" phldr="0" custT="1"/>
      <dgm:spPr>
        <a:solidFill>
          <a:srgbClr val="CC3300"/>
        </a:solidFill>
        <a:ln>
          <a:solidFill>
            <a:schemeClr val="tx1"/>
          </a:solidFill>
        </a:ln>
      </dgm:spPr>
      <dgm:t>
        <a:bodyPr/>
        <a:lstStyle/>
        <a:p>
          <a:r>
            <a:rPr lang="en-GB" sz="1400">
              <a:latin typeface="Calibri Light" panose="020F0302020204030204"/>
            </a:rPr>
            <a:t>Digital</a:t>
          </a:r>
          <a:endParaRPr lang="en-GB" sz="1400"/>
        </a:p>
      </dgm:t>
    </dgm:pt>
    <dgm:pt modelId="{7F59E3B1-5736-4236-9F58-463BD4C0FCF2}" type="sibTrans" cxnId="{6DB84A6D-5C3D-4AFF-AB63-44E906B5AC06}">
      <dgm:prSet/>
      <dgm:spPr/>
      <dgm:t>
        <a:bodyPr/>
        <a:lstStyle/>
        <a:p>
          <a:endParaRPr lang="en-GB"/>
        </a:p>
      </dgm:t>
    </dgm:pt>
    <dgm:pt modelId="{08800422-13E5-42CB-BF6C-8F089BB34CAA}" type="parTrans" cxnId="{6DB84A6D-5C3D-4AFF-AB63-44E906B5AC06}">
      <dgm:prSet/>
      <dgm:spPr/>
      <dgm:t>
        <a:bodyPr/>
        <a:lstStyle/>
        <a:p>
          <a:endParaRPr lang="en-GB"/>
        </a:p>
      </dgm:t>
    </dgm:pt>
    <dgm:pt modelId="{27A71F52-3192-4E89-9614-1AC820CC2DBB}" type="pres">
      <dgm:prSet presAssocID="{F5F99392-49C5-4C13-A53F-857B81212D90}" presName="Name0" presStyleCnt="0">
        <dgm:presLayoutVars>
          <dgm:chMax/>
          <dgm:chPref val="3"/>
          <dgm:dir/>
          <dgm:animOne val="branch"/>
          <dgm:animLvl val="lvl"/>
        </dgm:presLayoutVars>
      </dgm:prSet>
      <dgm:spPr/>
    </dgm:pt>
    <dgm:pt modelId="{F3E34061-C78D-4C65-B479-C376D6B74B0F}" type="pres">
      <dgm:prSet presAssocID="{3B8FB89E-8FA9-49D8-8488-5AA5BD716C73}" presName="composite" presStyleCnt="0"/>
      <dgm:spPr/>
    </dgm:pt>
    <dgm:pt modelId="{0BECDC9C-B80C-4971-8452-24C843D1290B}" type="pres">
      <dgm:prSet presAssocID="{3B8FB89E-8FA9-49D8-8488-5AA5BD716C73}" presName="FirstChild" presStyleLbl="revTx" presStyleIdx="0" presStyleCnt="5">
        <dgm:presLayoutVars>
          <dgm:chMax val="0"/>
          <dgm:chPref val="0"/>
          <dgm:bulletEnabled val="1"/>
        </dgm:presLayoutVars>
      </dgm:prSet>
      <dgm:spPr/>
    </dgm:pt>
    <dgm:pt modelId="{47C47C67-97A9-4E02-8D22-9115C00A1B72}" type="pres">
      <dgm:prSet presAssocID="{3B8FB89E-8FA9-49D8-8488-5AA5BD716C73}" presName="Parent" presStyleLbl="alignNode1" presStyleIdx="0" presStyleCnt="5">
        <dgm:presLayoutVars>
          <dgm:chMax val="3"/>
          <dgm:chPref val="3"/>
          <dgm:bulletEnabled val="1"/>
        </dgm:presLayoutVars>
      </dgm:prSet>
      <dgm:spPr/>
    </dgm:pt>
    <dgm:pt modelId="{C6D5467F-4837-447C-8787-B91C9AEEC14E}" type="pres">
      <dgm:prSet presAssocID="{3B8FB89E-8FA9-49D8-8488-5AA5BD716C73}" presName="Accent" presStyleLbl="parChTrans1D1" presStyleIdx="0" presStyleCnt="5"/>
      <dgm:spPr/>
    </dgm:pt>
    <dgm:pt modelId="{7D2C6D4C-837E-4F4D-A472-4642BE18E557}" type="pres">
      <dgm:prSet presAssocID="{A43DB183-F9FE-4E77-8461-B773A97E3C3E}" presName="sibTrans" presStyleCnt="0"/>
      <dgm:spPr/>
    </dgm:pt>
    <dgm:pt modelId="{774759C4-99D4-4EF3-B5FC-2DF88C91E2CF}" type="pres">
      <dgm:prSet presAssocID="{3C4BC7F4-1500-45C3-8D82-D9A5951FB92F}" presName="composite" presStyleCnt="0"/>
      <dgm:spPr/>
    </dgm:pt>
    <dgm:pt modelId="{FC5AACF1-F8B3-48A5-9F17-DFD4F5124191}" type="pres">
      <dgm:prSet presAssocID="{3C4BC7F4-1500-45C3-8D82-D9A5951FB92F}" presName="FirstChild" presStyleLbl="revTx" presStyleIdx="1" presStyleCnt="5">
        <dgm:presLayoutVars>
          <dgm:chMax val="0"/>
          <dgm:chPref val="0"/>
          <dgm:bulletEnabled val="1"/>
        </dgm:presLayoutVars>
      </dgm:prSet>
      <dgm:spPr/>
    </dgm:pt>
    <dgm:pt modelId="{20E48F43-B081-4576-B77D-C98BEFE010AA}" type="pres">
      <dgm:prSet presAssocID="{3C4BC7F4-1500-45C3-8D82-D9A5951FB92F}" presName="Parent" presStyleLbl="alignNode1" presStyleIdx="1" presStyleCnt="5">
        <dgm:presLayoutVars>
          <dgm:chMax val="3"/>
          <dgm:chPref val="3"/>
          <dgm:bulletEnabled val="1"/>
        </dgm:presLayoutVars>
      </dgm:prSet>
      <dgm:spPr/>
    </dgm:pt>
    <dgm:pt modelId="{4C87646E-5C92-40EF-9209-D53F794D31BA}" type="pres">
      <dgm:prSet presAssocID="{3C4BC7F4-1500-45C3-8D82-D9A5951FB92F}" presName="Accent" presStyleLbl="parChTrans1D1" presStyleIdx="1" presStyleCnt="5"/>
      <dgm:spPr/>
    </dgm:pt>
    <dgm:pt modelId="{8C0D3643-43D3-4BA5-9ABB-48EFD2CF5D5B}" type="pres">
      <dgm:prSet presAssocID="{BF31B968-ACDF-4EE9-91BC-25B887E26070}" presName="sibTrans" presStyleCnt="0"/>
      <dgm:spPr/>
    </dgm:pt>
    <dgm:pt modelId="{71F151DD-3898-4651-8AE7-F9BB12A09E63}" type="pres">
      <dgm:prSet presAssocID="{A001EAA2-581D-4BB7-B1D8-B8451D87302F}" presName="composite" presStyleCnt="0"/>
      <dgm:spPr/>
    </dgm:pt>
    <dgm:pt modelId="{0D0F3F31-C825-4795-BCBE-D677066585E8}" type="pres">
      <dgm:prSet presAssocID="{A001EAA2-581D-4BB7-B1D8-B8451D87302F}" presName="FirstChild" presStyleLbl="revTx" presStyleIdx="2" presStyleCnt="5">
        <dgm:presLayoutVars>
          <dgm:chMax val="0"/>
          <dgm:chPref val="0"/>
          <dgm:bulletEnabled val="1"/>
        </dgm:presLayoutVars>
      </dgm:prSet>
      <dgm:spPr/>
    </dgm:pt>
    <dgm:pt modelId="{0F661122-FF5C-41FD-8986-F2E25502D929}" type="pres">
      <dgm:prSet presAssocID="{A001EAA2-581D-4BB7-B1D8-B8451D87302F}" presName="Parent" presStyleLbl="alignNode1" presStyleIdx="2" presStyleCnt="5">
        <dgm:presLayoutVars>
          <dgm:chMax val="3"/>
          <dgm:chPref val="3"/>
          <dgm:bulletEnabled val="1"/>
        </dgm:presLayoutVars>
      </dgm:prSet>
      <dgm:spPr/>
    </dgm:pt>
    <dgm:pt modelId="{EB609FDB-D64A-47ED-B9E8-FEAC23B2C3A6}" type="pres">
      <dgm:prSet presAssocID="{A001EAA2-581D-4BB7-B1D8-B8451D87302F}" presName="Accent" presStyleLbl="parChTrans1D1" presStyleIdx="2" presStyleCnt="5"/>
      <dgm:spPr/>
    </dgm:pt>
    <dgm:pt modelId="{27591710-3DF1-43A0-AA86-7CE12598EEE4}" type="pres">
      <dgm:prSet presAssocID="{A836EF9E-CB3B-407F-9D52-88097CC30FC9}" presName="sibTrans" presStyleCnt="0"/>
      <dgm:spPr/>
    </dgm:pt>
    <dgm:pt modelId="{DABD9F9C-C61E-4696-8079-1E3CD3F10554}" type="pres">
      <dgm:prSet presAssocID="{E0EAF1AA-1C8E-4EDD-B8F4-42ABE2F52785}" presName="composite" presStyleCnt="0"/>
      <dgm:spPr/>
    </dgm:pt>
    <dgm:pt modelId="{CDBE7ECF-F590-467D-B269-19ED3E4AF0C5}" type="pres">
      <dgm:prSet presAssocID="{E0EAF1AA-1C8E-4EDD-B8F4-42ABE2F52785}" presName="FirstChild" presStyleLbl="revTx" presStyleIdx="3" presStyleCnt="5">
        <dgm:presLayoutVars>
          <dgm:chMax val="0"/>
          <dgm:chPref val="0"/>
          <dgm:bulletEnabled val="1"/>
        </dgm:presLayoutVars>
      </dgm:prSet>
      <dgm:spPr/>
    </dgm:pt>
    <dgm:pt modelId="{22BA5738-8198-414D-A6D5-D20E3D9E5F31}" type="pres">
      <dgm:prSet presAssocID="{E0EAF1AA-1C8E-4EDD-B8F4-42ABE2F52785}" presName="Parent" presStyleLbl="alignNode1" presStyleIdx="3" presStyleCnt="5">
        <dgm:presLayoutVars>
          <dgm:chMax val="3"/>
          <dgm:chPref val="3"/>
          <dgm:bulletEnabled val="1"/>
        </dgm:presLayoutVars>
      </dgm:prSet>
      <dgm:spPr/>
    </dgm:pt>
    <dgm:pt modelId="{A3F14F9C-E5F9-4FB7-A080-9CF96D84CD66}" type="pres">
      <dgm:prSet presAssocID="{E0EAF1AA-1C8E-4EDD-B8F4-42ABE2F52785}" presName="Accent" presStyleLbl="parChTrans1D1" presStyleIdx="3" presStyleCnt="5"/>
      <dgm:spPr/>
    </dgm:pt>
    <dgm:pt modelId="{ED27C59F-879E-46B1-85DB-D99FA5D5CCC1}" type="pres">
      <dgm:prSet presAssocID="{A802B87A-B8E8-4B8B-BE1C-52303BFF5536}" presName="sibTrans" presStyleCnt="0"/>
      <dgm:spPr/>
    </dgm:pt>
    <dgm:pt modelId="{F9CF6742-93AA-48FB-BFAB-82512B5F3282}" type="pres">
      <dgm:prSet presAssocID="{07E59273-8767-4947-B2FE-562B43597FBB}" presName="composite" presStyleCnt="0"/>
      <dgm:spPr/>
    </dgm:pt>
    <dgm:pt modelId="{7B0FE066-775A-4625-8F94-A5E6F87DFCFF}" type="pres">
      <dgm:prSet presAssocID="{07E59273-8767-4947-B2FE-562B43597FBB}" presName="FirstChild" presStyleLbl="revTx" presStyleIdx="4" presStyleCnt="5">
        <dgm:presLayoutVars>
          <dgm:chMax val="0"/>
          <dgm:chPref val="0"/>
          <dgm:bulletEnabled val="1"/>
        </dgm:presLayoutVars>
      </dgm:prSet>
      <dgm:spPr/>
    </dgm:pt>
    <dgm:pt modelId="{1E9B5D5E-FC63-4918-B9D4-5C0D0210F2A5}" type="pres">
      <dgm:prSet presAssocID="{07E59273-8767-4947-B2FE-562B43597FBB}" presName="Parent" presStyleLbl="alignNode1" presStyleIdx="4" presStyleCnt="5">
        <dgm:presLayoutVars>
          <dgm:chMax val="3"/>
          <dgm:chPref val="3"/>
          <dgm:bulletEnabled val="1"/>
        </dgm:presLayoutVars>
      </dgm:prSet>
      <dgm:spPr/>
    </dgm:pt>
    <dgm:pt modelId="{6D19CD1B-5941-468D-A133-B60E96D5B54C}" type="pres">
      <dgm:prSet presAssocID="{07E59273-8767-4947-B2FE-562B43597FBB}" presName="Accent" presStyleLbl="parChTrans1D1" presStyleIdx="4" presStyleCnt="5"/>
      <dgm:spPr/>
    </dgm:pt>
  </dgm:ptLst>
  <dgm:cxnLst>
    <dgm:cxn modelId="{5A670B2A-9A0E-4AFE-A748-CB5A38E1B297}" type="presOf" srcId="{F62F349B-8D16-4257-90D1-2557AD4A6C40}" destId="{FC5AACF1-F8B3-48A5-9F17-DFD4F5124191}" srcOrd="0" destOrd="0" presId="urn:microsoft.com/office/officeart/2011/layout/TabList"/>
    <dgm:cxn modelId="{4012612C-BC55-4A6B-8305-191EC0D45A43}" srcId="{07E59273-8767-4947-B2FE-562B43597FBB}" destId="{3A67FC93-4897-4EBD-9A38-1D62EB9ACAAF}" srcOrd="0" destOrd="0" parTransId="{3901D40C-7273-47F1-B72F-49D7966EF3C7}" sibTransId="{0571B34B-D7DA-4A91-B97A-B3B213BF4936}"/>
    <dgm:cxn modelId="{A322A42D-91A4-4384-A6ED-8B5F5DFB5484}" type="presOf" srcId="{E0EAF1AA-1C8E-4EDD-B8F4-42ABE2F52785}" destId="{22BA5738-8198-414D-A6D5-D20E3D9E5F31}" srcOrd="0" destOrd="0" presId="urn:microsoft.com/office/officeart/2011/layout/TabList"/>
    <dgm:cxn modelId="{E5FFE232-5C4E-4712-BCE0-379E94001DD3}" type="presOf" srcId="{3B8FB89E-8FA9-49D8-8488-5AA5BD716C73}" destId="{47C47C67-97A9-4E02-8D22-9115C00A1B72}" srcOrd="0" destOrd="0" presId="urn:microsoft.com/office/officeart/2011/layout/TabList"/>
    <dgm:cxn modelId="{36629138-6808-418B-9F14-DE063597448D}" type="presOf" srcId="{F5F99392-49C5-4C13-A53F-857B81212D90}" destId="{27A71F52-3192-4E89-9614-1AC820CC2DBB}" srcOrd="0" destOrd="0" presId="urn:microsoft.com/office/officeart/2011/layout/TabList"/>
    <dgm:cxn modelId="{1777463A-DE34-4742-BBEB-F5A3D0666AE9}" srcId="{E0EAF1AA-1C8E-4EDD-B8F4-42ABE2F52785}" destId="{FDC09A97-120B-4459-8FC8-6B982EDD88F8}" srcOrd="0" destOrd="0" parTransId="{82436B6E-152D-4CFF-BB33-F031E990299C}" sibTransId="{0E14F6B7-9162-46B0-86D1-A39FE771D67D}"/>
    <dgm:cxn modelId="{03017064-4620-4AB8-9C53-4EC62BFF78BE}" type="presOf" srcId="{A001EAA2-581D-4BB7-B1D8-B8451D87302F}" destId="{0F661122-FF5C-41FD-8986-F2E25502D929}" srcOrd="0" destOrd="0" presId="urn:microsoft.com/office/officeart/2011/layout/TabList"/>
    <dgm:cxn modelId="{CFE01967-C7D7-45BB-8DEA-F5938EA58AE6}" type="presOf" srcId="{749F371C-14CD-4319-BF0C-2E5AB2D68642}" destId="{0D0F3F31-C825-4795-BCBE-D677066585E8}" srcOrd="0" destOrd="0" presId="urn:microsoft.com/office/officeart/2011/layout/TabList"/>
    <dgm:cxn modelId="{6DB84A6D-5C3D-4AFF-AB63-44E906B5AC06}" srcId="{F5F99392-49C5-4C13-A53F-857B81212D90}" destId="{07E59273-8767-4947-B2FE-562B43597FBB}" srcOrd="4" destOrd="0" parTransId="{08800422-13E5-42CB-BF6C-8F089BB34CAA}" sibTransId="{7F59E3B1-5736-4236-9F58-463BD4C0FCF2}"/>
    <dgm:cxn modelId="{68B1C04D-45A0-42F3-B4F6-9B16AB861D52}" type="presOf" srcId="{FDC09A97-120B-4459-8FC8-6B982EDD88F8}" destId="{CDBE7ECF-F590-467D-B269-19ED3E4AF0C5}" srcOrd="0" destOrd="0" presId="urn:microsoft.com/office/officeart/2011/layout/TabList"/>
    <dgm:cxn modelId="{38936B53-FF2C-459A-9087-739EEA300667}" srcId="{F5F99392-49C5-4C13-A53F-857B81212D90}" destId="{E0EAF1AA-1C8E-4EDD-B8F4-42ABE2F52785}" srcOrd="3" destOrd="0" parTransId="{0AC79570-24C8-453E-8889-2847ABC6DD30}" sibTransId="{A802B87A-B8E8-4B8B-BE1C-52303BFF5536}"/>
    <dgm:cxn modelId="{91BAF776-E87B-426C-B454-B63FB19B465D}" srcId="{F5F99392-49C5-4C13-A53F-857B81212D90}" destId="{3C4BC7F4-1500-45C3-8D82-D9A5951FB92F}" srcOrd="1" destOrd="0" parTransId="{1C83A2D3-A084-43FC-9885-6686A46A9EBB}" sibTransId="{BF31B968-ACDF-4EE9-91BC-25B887E26070}"/>
    <dgm:cxn modelId="{51A1B758-5150-4511-9291-DD149448DB1D}" type="presOf" srcId="{3A67FC93-4897-4EBD-9A38-1D62EB9ACAAF}" destId="{7B0FE066-775A-4625-8F94-A5E6F87DFCFF}" srcOrd="0" destOrd="0" presId="urn:microsoft.com/office/officeart/2011/layout/TabList"/>
    <dgm:cxn modelId="{D041659C-4B5D-4141-925A-4733430E217C}" type="presOf" srcId="{07E59273-8767-4947-B2FE-562B43597FBB}" destId="{1E9B5D5E-FC63-4918-B9D4-5C0D0210F2A5}" srcOrd="0" destOrd="0" presId="urn:microsoft.com/office/officeart/2011/layout/TabList"/>
    <dgm:cxn modelId="{59FF03B1-4791-4D61-B9E5-373ACD9A0F5A}" srcId="{3C4BC7F4-1500-45C3-8D82-D9A5951FB92F}" destId="{F62F349B-8D16-4257-90D1-2557AD4A6C40}" srcOrd="0" destOrd="0" parTransId="{CE055BC4-D7A6-49B7-AC27-478CD9AAAD79}" sibTransId="{3D4CA848-5A14-436B-8457-6CE4A7291560}"/>
    <dgm:cxn modelId="{2331FEB9-A73F-4A94-8E78-0CF19FB176CF}" srcId="{F5F99392-49C5-4C13-A53F-857B81212D90}" destId="{A001EAA2-581D-4BB7-B1D8-B8451D87302F}" srcOrd="2" destOrd="0" parTransId="{09596C66-3125-404A-B04E-A198C808BD10}" sibTransId="{A836EF9E-CB3B-407F-9D52-88097CC30FC9}"/>
    <dgm:cxn modelId="{0ABA16E7-B96D-474C-BA06-EE6CFF4D57AC}" type="presOf" srcId="{3C4BC7F4-1500-45C3-8D82-D9A5951FB92F}" destId="{20E48F43-B081-4576-B77D-C98BEFE010AA}" srcOrd="0" destOrd="0" presId="urn:microsoft.com/office/officeart/2011/layout/TabList"/>
    <dgm:cxn modelId="{6BE3FBEE-07FE-46CA-810E-87226EB35CBB}" srcId="{F5F99392-49C5-4C13-A53F-857B81212D90}" destId="{3B8FB89E-8FA9-49D8-8488-5AA5BD716C73}" srcOrd="0" destOrd="0" parTransId="{864D9F88-7CEF-43E3-BCF6-559D1EEFFE6F}" sibTransId="{A43DB183-F9FE-4E77-8461-B773A97E3C3E}"/>
    <dgm:cxn modelId="{4ECD78FF-9467-4572-A3EC-DC155AFBFCB3}" srcId="{A001EAA2-581D-4BB7-B1D8-B8451D87302F}" destId="{749F371C-14CD-4319-BF0C-2E5AB2D68642}" srcOrd="0" destOrd="0" parTransId="{853B845D-B3A6-4234-829D-5008A4034528}" sibTransId="{47BEEE67-4BF7-425D-8A88-80C8F5DEEDAA}"/>
    <dgm:cxn modelId="{B7B9E4ED-EF4F-4D7F-B6D0-3C915147F1E4}" type="presParOf" srcId="{27A71F52-3192-4E89-9614-1AC820CC2DBB}" destId="{F3E34061-C78D-4C65-B479-C376D6B74B0F}" srcOrd="0" destOrd="0" presId="urn:microsoft.com/office/officeart/2011/layout/TabList"/>
    <dgm:cxn modelId="{5DB4E022-BAB9-4055-8878-BEB856855E8D}" type="presParOf" srcId="{F3E34061-C78D-4C65-B479-C376D6B74B0F}" destId="{0BECDC9C-B80C-4971-8452-24C843D1290B}" srcOrd="0" destOrd="0" presId="urn:microsoft.com/office/officeart/2011/layout/TabList"/>
    <dgm:cxn modelId="{31A711C8-B36A-4C2C-9A4E-9171CEF30911}" type="presParOf" srcId="{F3E34061-C78D-4C65-B479-C376D6B74B0F}" destId="{47C47C67-97A9-4E02-8D22-9115C00A1B72}" srcOrd="1" destOrd="0" presId="urn:microsoft.com/office/officeart/2011/layout/TabList"/>
    <dgm:cxn modelId="{24C232A0-AE76-4428-9C05-5B454F494B58}" type="presParOf" srcId="{F3E34061-C78D-4C65-B479-C376D6B74B0F}" destId="{C6D5467F-4837-447C-8787-B91C9AEEC14E}" srcOrd="2" destOrd="0" presId="urn:microsoft.com/office/officeart/2011/layout/TabList"/>
    <dgm:cxn modelId="{2818903E-D28F-4645-8CA4-74D4E9B76013}" type="presParOf" srcId="{27A71F52-3192-4E89-9614-1AC820CC2DBB}" destId="{7D2C6D4C-837E-4F4D-A472-4642BE18E557}" srcOrd="1" destOrd="0" presId="urn:microsoft.com/office/officeart/2011/layout/TabList"/>
    <dgm:cxn modelId="{6F33ADC4-1905-4277-BC9F-A5567CE1C3D1}" type="presParOf" srcId="{27A71F52-3192-4E89-9614-1AC820CC2DBB}" destId="{774759C4-99D4-4EF3-B5FC-2DF88C91E2CF}" srcOrd="2" destOrd="0" presId="urn:microsoft.com/office/officeart/2011/layout/TabList"/>
    <dgm:cxn modelId="{E52FC720-5719-4B1F-A275-74026C0A6E3A}" type="presParOf" srcId="{774759C4-99D4-4EF3-B5FC-2DF88C91E2CF}" destId="{FC5AACF1-F8B3-48A5-9F17-DFD4F5124191}" srcOrd="0" destOrd="0" presId="urn:microsoft.com/office/officeart/2011/layout/TabList"/>
    <dgm:cxn modelId="{0DB53B82-FE58-4C8C-BEA3-F52515AD0AA1}" type="presParOf" srcId="{774759C4-99D4-4EF3-B5FC-2DF88C91E2CF}" destId="{20E48F43-B081-4576-B77D-C98BEFE010AA}" srcOrd="1" destOrd="0" presId="urn:microsoft.com/office/officeart/2011/layout/TabList"/>
    <dgm:cxn modelId="{E871FD38-1EA1-47E5-B319-0694C9276741}" type="presParOf" srcId="{774759C4-99D4-4EF3-B5FC-2DF88C91E2CF}" destId="{4C87646E-5C92-40EF-9209-D53F794D31BA}" srcOrd="2" destOrd="0" presId="urn:microsoft.com/office/officeart/2011/layout/TabList"/>
    <dgm:cxn modelId="{76F113D2-1EC6-45F9-A138-7201C452DA63}" type="presParOf" srcId="{27A71F52-3192-4E89-9614-1AC820CC2DBB}" destId="{8C0D3643-43D3-4BA5-9ABB-48EFD2CF5D5B}" srcOrd="3" destOrd="0" presId="urn:microsoft.com/office/officeart/2011/layout/TabList"/>
    <dgm:cxn modelId="{5311D672-EA36-4B44-A14F-796EA0723A0B}" type="presParOf" srcId="{27A71F52-3192-4E89-9614-1AC820CC2DBB}" destId="{71F151DD-3898-4651-8AE7-F9BB12A09E63}" srcOrd="4" destOrd="0" presId="urn:microsoft.com/office/officeart/2011/layout/TabList"/>
    <dgm:cxn modelId="{3968FA56-E012-487E-B848-D13EEEE4A421}" type="presParOf" srcId="{71F151DD-3898-4651-8AE7-F9BB12A09E63}" destId="{0D0F3F31-C825-4795-BCBE-D677066585E8}" srcOrd="0" destOrd="0" presId="urn:microsoft.com/office/officeart/2011/layout/TabList"/>
    <dgm:cxn modelId="{EF9EA72B-3C81-48BD-8F82-37F2119419AB}" type="presParOf" srcId="{71F151DD-3898-4651-8AE7-F9BB12A09E63}" destId="{0F661122-FF5C-41FD-8986-F2E25502D929}" srcOrd="1" destOrd="0" presId="urn:microsoft.com/office/officeart/2011/layout/TabList"/>
    <dgm:cxn modelId="{D1819ECF-7418-440D-BD30-4DF514C239E5}" type="presParOf" srcId="{71F151DD-3898-4651-8AE7-F9BB12A09E63}" destId="{EB609FDB-D64A-47ED-B9E8-FEAC23B2C3A6}" srcOrd="2" destOrd="0" presId="urn:microsoft.com/office/officeart/2011/layout/TabList"/>
    <dgm:cxn modelId="{0514B7C1-81C9-48C7-A9D7-55AA45A11C45}" type="presParOf" srcId="{27A71F52-3192-4E89-9614-1AC820CC2DBB}" destId="{27591710-3DF1-43A0-AA86-7CE12598EEE4}" srcOrd="5" destOrd="0" presId="urn:microsoft.com/office/officeart/2011/layout/TabList"/>
    <dgm:cxn modelId="{F2ED3C2C-8A0D-4D75-A228-0F3A8B2BBCAE}" type="presParOf" srcId="{27A71F52-3192-4E89-9614-1AC820CC2DBB}" destId="{DABD9F9C-C61E-4696-8079-1E3CD3F10554}" srcOrd="6" destOrd="0" presId="urn:microsoft.com/office/officeart/2011/layout/TabList"/>
    <dgm:cxn modelId="{28CB8FF2-5CFD-4ED3-A8FF-F84ECBF80ECF}" type="presParOf" srcId="{DABD9F9C-C61E-4696-8079-1E3CD3F10554}" destId="{CDBE7ECF-F590-467D-B269-19ED3E4AF0C5}" srcOrd="0" destOrd="0" presId="urn:microsoft.com/office/officeart/2011/layout/TabList"/>
    <dgm:cxn modelId="{43CD3382-38AF-4DD3-B2C3-3707AB262103}" type="presParOf" srcId="{DABD9F9C-C61E-4696-8079-1E3CD3F10554}" destId="{22BA5738-8198-414D-A6D5-D20E3D9E5F31}" srcOrd="1" destOrd="0" presId="urn:microsoft.com/office/officeart/2011/layout/TabList"/>
    <dgm:cxn modelId="{0CF9246B-A7E8-4129-97B7-5BFCEC1532A1}" type="presParOf" srcId="{DABD9F9C-C61E-4696-8079-1E3CD3F10554}" destId="{A3F14F9C-E5F9-4FB7-A080-9CF96D84CD66}" srcOrd="2" destOrd="0" presId="urn:microsoft.com/office/officeart/2011/layout/TabList"/>
    <dgm:cxn modelId="{A57CF96E-1E9F-471E-BA47-36082C924BC1}" type="presParOf" srcId="{27A71F52-3192-4E89-9614-1AC820CC2DBB}" destId="{ED27C59F-879E-46B1-85DB-D99FA5D5CCC1}" srcOrd="7" destOrd="0" presId="urn:microsoft.com/office/officeart/2011/layout/TabList"/>
    <dgm:cxn modelId="{EFB3811A-C5C7-4214-81D9-C0BC94A10CD9}" type="presParOf" srcId="{27A71F52-3192-4E89-9614-1AC820CC2DBB}" destId="{F9CF6742-93AA-48FB-BFAB-82512B5F3282}" srcOrd="8" destOrd="0" presId="urn:microsoft.com/office/officeart/2011/layout/TabList"/>
    <dgm:cxn modelId="{C0F41DCE-A763-4FE3-8513-09C242FF0C01}" type="presParOf" srcId="{F9CF6742-93AA-48FB-BFAB-82512B5F3282}" destId="{7B0FE066-775A-4625-8F94-A5E6F87DFCFF}" srcOrd="0" destOrd="0" presId="urn:microsoft.com/office/officeart/2011/layout/TabList"/>
    <dgm:cxn modelId="{33359A80-3B6D-49FF-B54B-C9FC196BCAD5}" type="presParOf" srcId="{F9CF6742-93AA-48FB-BFAB-82512B5F3282}" destId="{1E9B5D5E-FC63-4918-B9D4-5C0D0210F2A5}" srcOrd="1" destOrd="0" presId="urn:microsoft.com/office/officeart/2011/layout/TabList"/>
    <dgm:cxn modelId="{898B2D66-C819-46EE-845F-D18013C0B4BB}" type="presParOf" srcId="{F9CF6742-93AA-48FB-BFAB-82512B5F3282}" destId="{6D19CD1B-5941-468D-A133-B60E96D5B54C}" srcOrd="2" destOrd="0" presId="urn:microsoft.com/office/officeart/2011/layout/Tab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ln w="38100">
          <a:solidFill>
            <a:schemeClr val="accent1"/>
          </a:solidFill>
        </a:ln>
      </dgm:spPr>
      <dgm:t>
        <a:bodyPr anchor="t"/>
        <a:lstStyle/>
        <a:p>
          <a:pPr algn="l" rtl="0"/>
          <a:r>
            <a:rPr lang="en-GB" sz="1400" b="1" dirty="0">
              <a:latin typeface="Ink Free"/>
            </a:rPr>
            <a:t>Independent learning.</a:t>
          </a:r>
          <a:endParaRPr lang="en-GB" b="0" dirty="0">
            <a:latin typeface="Ink Free"/>
            <a:ea typeface="Calibri Light" panose="020F0302020204030204"/>
            <a:cs typeface="Calibri Light" panose="020F0302020204030204"/>
          </a:endParaRPr>
        </a:p>
        <a:p>
          <a:pPr algn="l" rtl="0"/>
          <a:endParaRPr lang="en-GB" b="0">
            <a:latin typeface="Calibri Light" panose="020F0302020204030204"/>
            <a:ea typeface="Calibri Light" panose="020F0302020204030204"/>
            <a:cs typeface="Calibri Light" panose="020F0302020204030204"/>
          </a:endParaRPr>
        </a:p>
        <a:p>
          <a:pPr algn="l" rtl="0"/>
          <a:endParaRPr lang="en-GB" b="0">
            <a:latin typeface="Calibri Light" panose="020F0302020204030204"/>
            <a:ea typeface="Calibri Light" panose="020F0302020204030204"/>
            <a:cs typeface="Calibri Light" panose="020F0302020204030204"/>
          </a:endParaRPr>
        </a:p>
        <a:p>
          <a:pPr algn="l"/>
          <a:endParaRPr lang="en-GB" sz="12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D6B5A32E-9A63-438E-A755-58D65FA152C4}">
      <dgm:prSet phldrT="[Text]" custT="1">
        <dgm:style>
          <a:lnRef idx="2">
            <a:schemeClr val="accent6"/>
          </a:lnRef>
          <a:fillRef idx="1">
            <a:schemeClr val="lt1"/>
          </a:fillRef>
          <a:effectRef idx="0">
            <a:schemeClr val="accent6"/>
          </a:effectRef>
          <a:fontRef idx="minor">
            <a:schemeClr val="dk1"/>
          </a:fontRef>
        </dgm:style>
      </dgm:prSet>
      <dgm:spPr>
        <a:ln w="38100">
          <a:solidFill>
            <a:schemeClr val="accent1"/>
          </a:solidFill>
        </a:ln>
      </dgm:spPr>
      <dgm:t>
        <a:bodyPr anchor="t"/>
        <a:lstStyle/>
        <a:p>
          <a:pPr algn="l" rtl="0"/>
          <a:r>
            <a:rPr lang="en-GB" sz="1400" b="1" dirty="0">
              <a:latin typeface="Ink Free"/>
            </a:rPr>
            <a:t>Problem solving.</a:t>
          </a:r>
        </a:p>
      </dgm:t>
    </dgm:pt>
    <dgm:pt modelId="{2345C089-A9B5-4B8B-87DC-D4717E203945}" type="sibTrans" cxnId="{694929F3-0809-4697-A635-E4857B213C79}">
      <dgm:prSet/>
      <dgm:spPr/>
      <dgm:t>
        <a:bodyPr/>
        <a:lstStyle/>
        <a:p>
          <a:endParaRPr lang="en-GB"/>
        </a:p>
      </dgm:t>
    </dgm:pt>
    <dgm:pt modelId="{2040F1D3-E061-4739-A170-6B11339D3BAD}" type="parTrans" cxnId="{694929F3-0809-4697-A635-E4857B213C79}">
      <dgm:prSet/>
      <dgm:spPr/>
      <dgm:t>
        <a:bodyPr/>
        <a:lstStyle/>
        <a:p>
          <a:endParaRPr lang="en-GB"/>
        </a:p>
      </dgm:t>
    </dgm:pt>
    <dgm:pt modelId="{6C7F385F-3D09-443F-A0AB-E65919A098A8}">
      <dgm:prSet phldrT="[Text]" custT="1">
        <dgm:style>
          <a:lnRef idx="2">
            <a:schemeClr val="accent2"/>
          </a:lnRef>
          <a:fillRef idx="1">
            <a:schemeClr val="lt1"/>
          </a:fillRef>
          <a:effectRef idx="0">
            <a:schemeClr val="accent2"/>
          </a:effectRef>
          <a:fontRef idx="minor">
            <a:schemeClr val="dk1"/>
          </a:fontRef>
        </dgm:style>
      </dgm:prSet>
      <dgm:spPr>
        <a:ln w="38100">
          <a:solidFill>
            <a:schemeClr val="accent1"/>
          </a:solidFill>
        </a:ln>
      </dgm:spPr>
      <dgm:t>
        <a:bodyPr anchor="t"/>
        <a:lstStyle/>
        <a:p>
          <a:pPr algn="l" rtl="0"/>
          <a:r>
            <a:rPr lang="en-GB" sz="1400" b="1" dirty="0">
              <a:latin typeface="Ink Free"/>
            </a:rPr>
            <a:t>Knowledge and Understanding. </a:t>
          </a:r>
          <a:br>
            <a:rPr lang="en-GB" sz="1400" b="1" dirty="0">
              <a:latin typeface="Ink Free"/>
            </a:rPr>
          </a:br>
          <a:endParaRPr lang="en-GB" sz="1400" b="1" dirty="0">
            <a:latin typeface="Ink Free"/>
          </a:endParaRPr>
        </a:p>
      </dgm:t>
    </dgm:pt>
    <dgm:pt modelId="{2400A6B0-CF3C-4E0B-926E-4A04D0416FAE}" type="parTrans" cxnId="{573B97EC-8EB5-4F9E-9949-66B9E95ABA8F}">
      <dgm:prSet/>
      <dgm:spPr/>
      <dgm:t>
        <a:bodyPr/>
        <a:lstStyle/>
        <a:p>
          <a:endParaRPr lang="en-GB"/>
        </a:p>
      </dgm:t>
    </dgm:pt>
    <dgm:pt modelId="{B7AF1C54-E979-495D-A4F2-E6ED788EC381}" type="sibTrans" cxnId="{573B97EC-8EB5-4F9E-9949-66B9E95ABA8F}">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3C17E512-A5D7-463D-B618-8D161FA01809}" type="pres">
      <dgm:prSet presAssocID="{6C7F385F-3D09-443F-A0AB-E65919A098A8}" presName="text" presStyleLbl="node1" presStyleIdx="0" presStyleCnt="3" custScaleX="714587" custScaleY="51609">
        <dgm:presLayoutVars>
          <dgm:bulletEnabled val="1"/>
        </dgm:presLayoutVars>
      </dgm:prSet>
      <dgm:spPr/>
    </dgm:pt>
    <dgm:pt modelId="{8E05D897-61AC-4344-A2C3-C47677776E03}" type="pres">
      <dgm:prSet presAssocID="{B7AF1C54-E979-495D-A4F2-E6ED788EC381}" presName="space" presStyleCnt="0"/>
      <dgm:spPr/>
    </dgm:pt>
    <dgm:pt modelId="{4A391992-1D39-41EE-898A-D092113ED043}" type="pres">
      <dgm:prSet presAssocID="{18FC90F7-43BA-48CD-A033-6CF1445E1B15}" presName="text" presStyleLbl="node1" presStyleIdx="1" presStyleCnt="3" custScaleX="714587" custScaleY="48904" custLinFactNeighborX="0" custLinFactNeighborY="8862">
        <dgm:presLayoutVars>
          <dgm:bulletEnabled val="1"/>
        </dgm:presLayoutVars>
      </dgm:prSet>
      <dgm:spPr/>
    </dgm:pt>
    <dgm:pt modelId="{5C7D82B8-6EF8-4AE5-926E-55861C5971B5}" type="pres">
      <dgm:prSet presAssocID="{4AD9D54F-7E0D-456C-8FBC-CCE2DA9803B3}" presName="space" presStyleCnt="0"/>
      <dgm:spPr/>
    </dgm:pt>
    <dgm:pt modelId="{A007BD2E-B432-4D1C-9122-ABE7EC8D3E32}" type="pres">
      <dgm:prSet presAssocID="{D6B5A32E-9A63-438E-A755-58D65FA152C4}" presName="text" presStyleLbl="node1" presStyleIdx="2" presStyleCnt="3" custScaleX="714587" custScaleY="44371" custLinFactNeighborX="0" custLinFactNeighborY="-8142">
        <dgm:presLayoutVars>
          <dgm:bulletEnabled val="1"/>
        </dgm:presLayoutVars>
      </dgm:prSet>
      <dgm:spPr/>
    </dgm:pt>
  </dgm:ptLst>
  <dgm:cxnLst>
    <dgm:cxn modelId="{4AD1C133-A271-4CAB-92F3-A84AACB956F5}" type="presOf" srcId="{6C7F385F-3D09-443F-A0AB-E65919A098A8}" destId="{3C17E512-A5D7-463D-B618-8D161FA01809}" srcOrd="0" destOrd="0" presId="urn:diagrams.loki3.com/VaryingWidthList"/>
    <dgm:cxn modelId="{927F1F38-5B4E-43D7-9C07-95C7CBF34D05}"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1CE6AE93-3588-4E9C-ADFC-8755BEA24282}" type="presOf" srcId="{D6B5A32E-9A63-438E-A755-58D65FA152C4}" destId="{A007BD2E-B432-4D1C-9122-ABE7EC8D3E32}"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573B97EC-8EB5-4F9E-9949-66B9E95ABA8F}" srcId="{814303D1-91B5-4DD8-90E6-00AE72C4A5C5}" destId="{6C7F385F-3D09-443F-A0AB-E65919A098A8}" srcOrd="0" destOrd="0" parTransId="{2400A6B0-CF3C-4E0B-926E-4A04D0416FAE}" sibTransId="{B7AF1C54-E979-495D-A4F2-E6ED788EC381}"/>
    <dgm:cxn modelId="{694929F3-0809-4697-A635-E4857B213C79}" srcId="{814303D1-91B5-4DD8-90E6-00AE72C4A5C5}" destId="{D6B5A32E-9A63-438E-A755-58D65FA152C4}" srcOrd="2" destOrd="0" parTransId="{2040F1D3-E061-4739-A170-6B11339D3BAD}" sibTransId="{2345C089-A9B5-4B8B-87DC-D4717E203945}"/>
    <dgm:cxn modelId="{39E1D7B8-8573-4FC5-9606-5D86B036BF05}" type="presParOf" srcId="{C8BEAD66-2628-4B43-9A6B-FF08F3444FAF}" destId="{3C17E512-A5D7-463D-B618-8D161FA01809}" srcOrd="0" destOrd="0" presId="urn:diagrams.loki3.com/VaryingWidthList"/>
    <dgm:cxn modelId="{98B70830-D89E-4EDE-9280-56E5E49B1B30}" type="presParOf" srcId="{C8BEAD66-2628-4B43-9A6B-FF08F3444FAF}" destId="{8E05D897-61AC-4344-A2C3-C47677776E03}" srcOrd="1" destOrd="0" presId="urn:diagrams.loki3.com/VaryingWidthList"/>
    <dgm:cxn modelId="{BC791F53-26CB-4F60-969F-9E341ACE75A0}" type="presParOf" srcId="{C8BEAD66-2628-4B43-9A6B-FF08F3444FAF}" destId="{4A391992-1D39-41EE-898A-D092113ED043}" srcOrd="2" destOrd="0" presId="urn:diagrams.loki3.com/VaryingWidthList"/>
    <dgm:cxn modelId="{87082B20-C10A-4307-A545-225E9502BB65}" type="presParOf" srcId="{C8BEAD66-2628-4B43-9A6B-FF08F3444FAF}" destId="{5C7D82B8-6EF8-4AE5-926E-55861C5971B5}" srcOrd="3" destOrd="0" presId="urn:diagrams.loki3.com/VaryingWidthList"/>
    <dgm:cxn modelId="{348FA6DB-288B-4EFC-AE8C-C8303B041D4A}" type="presParOf" srcId="{C8BEAD66-2628-4B43-9A6B-FF08F3444FAF}" destId="{A007BD2E-B432-4D1C-9122-ABE7EC8D3E32}" srcOrd="4" destOrd="0" presId="urn:diagrams.loki3.com/VaryingWidth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D7A1E643-4DD6-4BDF-B825-E49E03B474AF}">
      <dgm:prSet phldrT="[Text]" phldr="0" custT="1">
        <dgm:style>
          <a:lnRef idx="2">
            <a:schemeClr val="accent2"/>
          </a:lnRef>
          <a:fillRef idx="1">
            <a:schemeClr val="lt1"/>
          </a:fillRef>
          <a:effectRef idx="0">
            <a:schemeClr val="accent2"/>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200"/>
        </a:p>
      </dgm:t>
    </dgm:pt>
    <dgm:pt modelId="{F3E8D204-EC37-4028-B4FE-3E6FDD6356E5}" type="parTrans" cxnId="{15D1B70F-0AA1-4DB2-98B3-A4E290AEE3CB}">
      <dgm:prSet/>
      <dgm:spPr/>
      <dgm:t>
        <a:bodyPr/>
        <a:lstStyle/>
        <a:p>
          <a:endParaRPr lang="en-GB"/>
        </a:p>
      </dgm:t>
    </dgm:pt>
    <dgm:pt modelId="{4683ED46-7CE4-445E-9497-CC79C387165B}" type="sibTrans" cxnId="{15D1B70F-0AA1-4DB2-98B3-A4E290AEE3CB}">
      <dgm:prSet/>
      <dgm:spPr/>
      <dgm:t>
        <a:bodyPr/>
        <a:lstStyle/>
        <a:p>
          <a:endParaRPr lang="en-GB"/>
        </a:p>
      </dgm:t>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4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F8EFB8DC-5454-4771-B990-010C33358183}" type="pres">
      <dgm:prSet presAssocID="{D7A1E643-4DD6-4BDF-B825-E49E03B474AF}" presName="text" presStyleLbl="node1" presStyleIdx="0" presStyleCnt="2" custScaleX="714587" custLinFactNeighborX="-10802" custLinFactNeighborY="-84419">
        <dgm:presLayoutVars>
          <dgm:bulletEnabled val="1"/>
        </dgm:presLayoutVars>
      </dgm:prSet>
      <dgm:spPr/>
    </dgm:pt>
    <dgm:pt modelId="{8AF05ADB-1DD2-4D10-88E9-5FA64E64A7D6}" type="pres">
      <dgm:prSet presAssocID="{4683ED46-7CE4-445E-9497-CC79C387165B}" presName="space" presStyleCnt="0"/>
      <dgm:spPr/>
    </dgm:pt>
    <dgm:pt modelId="{4A391992-1D39-41EE-898A-D092113ED043}" type="pres">
      <dgm:prSet presAssocID="{18FC90F7-43BA-48CD-A033-6CF1445E1B15}" presName="text" presStyleLbl="node1" presStyleIdx="1" presStyleCnt="2" custScaleX="714587">
        <dgm:presLayoutVars>
          <dgm:bulletEnabled val="1"/>
        </dgm:presLayoutVars>
      </dgm:prSet>
      <dgm:spPr/>
    </dgm:pt>
  </dgm:ptLst>
  <dgm:cxnLst>
    <dgm:cxn modelId="{15D1B70F-0AA1-4DB2-98B3-A4E290AEE3CB}" srcId="{814303D1-91B5-4DD8-90E6-00AE72C4A5C5}" destId="{D7A1E643-4DD6-4BDF-B825-E49E03B474AF}" srcOrd="0" destOrd="0" parTransId="{F3E8D204-EC37-4028-B4FE-3E6FDD6356E5}" sibTransId="{4683ED46-7CE4-445E-9497-CC79C387165B}"/>
    <dgm:cxn modelId="{CEF6521E-1EAB-4E74-8969-FC965C84C1F9}"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A033D0F1-966F-44A2-8A5E-8BD0A3CEFCAA}" type="presOf" srcId="{D7A1E643-4DD6-4BDF-B825-E49E03B474AF}" destId="{F8EFB8DC-5454-4771-B990-010C33358183}" srcOrd="0" destOrd="0" presId="urn:diagrams.loki3.com/VaryingWidthList"/>
    <dgm:cxn modelId="{1AC6E42D-5916-4D3E-9CAF-7A3F9B6FF5FE}" type="presParOf" srcId="{C8BEAD66-2628-4B43-9A6B-FF08F3444FAF}" destId="{F8EFB8DC-5454-4771-B990-010C33358183}" srcOrd="0" destOrd="0" presId="urn:diagrams.loki3.com/VaryingWidthList"/>
    <dgm:cxn modelId="{1DAD54C8-F629-469D-A696-FEAF38F0428E}" type="presParOf" srcId="{C8BEAD66-2628-4B43-9A6B-FF08F3444FAF}" destId="{8AF05ADB-1DD2-4D10-88E9-5FA64E64A7D6}" srcOrd="1" destOrd="0" presId="urn:diagrams.loki3.com/VaryingWidthList"/>
    <dgm:cxn modelId="{09B4A7C5-1FB5-47B2-9D49-D2375906DD1E}" type="presParOf" srcId="{C8BEAD66-2628-4B43-9A6B-FF08F3444FAF}" destId="{4A391992-1D39-41EE-898A-D092113ED043}" srcOrd="2" destOrd="0" presId="urn:diagrams.loki3.com/VaryingWidthList"/>
  </dgm:cxnLst>
  <dgm:bg>
    <a:solidFill>
      <a:srgbClr val="CC66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5F99392-49C5-4C13-A53F-857B81212D90}"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en-GB"/>
        </a:p>
      </dgm:t>
    </dgm:pt>
    <dgm:pt modelId="{3B8FB89E-8FA9-49D8-8488-5AA5BD716C73}">
      <dgm:prSet phldrT="[Text]" custT="1"/>
      <dgm:spPr>
        <a:solidFill>
          <a:srgbClr val="009999"/>
        </a:solidFill>
        <a:ln>
          <a:solidFill>
            <a:schemeClr val="tx1"/>
          </a:solidFill>
        </a:ln>
      </dgm:spPr>
      <dgm:t>
        <a:bodyPr/>
        <a:lstStyle/>
        <a:p>
          <a:r>
            <a:rPr lang="en-GB" sz="1400"/>
            <a:t>English</a:t>
          </a:r>
        </a:p>
      </dgm:t>
    </dgm:pt>
    <dgm:pt modelId="{864D9F88-7CEF-43E3-BCF6-559D1EEFFE6F}" type="parTrans" cxnId="{6BE3FBEE-07FE-46CA-810E-87226EB35CBB}">
      <dgm:prSet/>
      <dgm:spPr/>
      <dgm:t>
        <a:bodyPr/>
        <a:lstStyle/>
        <a:p>
          <a:endParaRPr lang="en-GB"/>
        </a:p>
      </dgm:t>
    </dgm:pt>
    <dgm:pt modelId="{A43DB183-F9FE-4E77-8461-B773A97E3C3E}" type="sibTrans" cxnId="{6BE3FBEE-07FE-46CA-810E-87226EB35CBB}">
      <dgm:prSet/>
      <dgm:spPr/>
      <dgm:t>
        <a:bodyPr/>
        <a:lstStyle/>
        <a:p>
          <a:endParaRPr lang="en-GB"/>
        </a:p>
      </dgm:t>
    </dgm:pt>
    <dgm:pt modelId="{3C4BC7F4-1500-45C3-8D82-D9A5951FB92F}">
      <dgm:prSet phldrT="[Text]" custT="1"/>
      <dgm:spPr>
        <a:solidFill>
          <a:srgbClr val="7030A0"/>
        </a:solidFill>
        <a:ln>
          <a:solidFill>
            <a:schemeClr val="tx1"/>
          </a:solidFill>
        </a:ln>
      </dgm:spPr>
      <dgm:t>
        <a:bodyPr/>
        <a:lstStyle/>
        <a:p>
          <a:r>
            <a:rPr lang="en-GB" sz="1400"/>
            <a:t>Welsh</a:t>
          </a:r>
        </a:p>
      </dgm:t>
    </dgm:pt>
    <dgm:pt modelId="{1C83A2D3-A084-43FC-9885-6686A46A9EBB}" type="parTrans" cxnId="{91BAF776-E87B-426C-B454-B63FB19B465D}">
      <dgm:prSet/>
      <dgm:spPr/>
      <dgm:t>
        <a:bodyPr/>
        <a:lstStyle/>
        <a:p>
          <a:endParaRPr lang="en-GB"/>
        </a:p>
      </dgm:t>
    </dgm:pt>
    <dgm:pt modelId="{BF31B968-ACDF-4EE9-91BC-25B887E26070}" type="sibTrans" cxnId="{91BAF776-E87B-426C-B454-B63FB19B465D}">
      <dgm:prSet/>
      <dgm:spPr/>
      <dgm:t>
        <a:bodyPr/>
        <a:lstStyle/>
        <a:p>
          <a:endParaRPr lang="en-GB"/>
        </a:p>
      </dgm:t>
    </dgm:pt>
    <dgm:pt modelId="{F62F349B-8D16-4257-90D1-2557AD4A6C40}">
      <dgm:prSet phldrT="[Text]" custT="1"/>
      <dgm:spPr/>
      <dgm:t>
        <a:bodyPr/>
        <a:lstStyle/>
        <a:p>
          <a:r>
            <a:rPr lang="en-GB" sz="1400"/>
            <a:t> </a:t>
          </a:r>
        </a:p>
      </dgm:t>
    </dgm:pt>
    <dgm:pt modelId="{CE055BC4-D7A6-49B7-AC27-478CD9AAAD79}" type="parTrans" cxnId="{59FF03B1-4791-4D61-B9E5-373ACD9A0F5A}">
      <dgm:prSet/>
      <dgm:spPr/>
      <dgm:t>
        <a:bodyPr/>
        <a:lstStyle/>
        <a:p>
          <a:endParaRPr lang="en-GB"/>
        </a:p>
      </dgm:t>
    </dgm:pt>
    <dgm:pt modelId="{3D4CA848-5A14-436B-8457-6CE4A7291560}" type="sibTrans" cxnId="{59FF03B1-4791-4D61-B9E5-373ACD9A0F5A}">
      <dgm:prSet/>
      <dgm:spPr/>
      <dgm:t>
        <a:bodyPr/>
        <a:lstStyle/>
        <a:p>
          <a:endParaRPr lang="en-GB"/>
        </a:p>
      </dgm:t>
    </dgm:pt>
    <dgm:pt modelId="{A001EAA2-581D-4BB7-B1D8-B8451D87302F}">
      <dgm:prSet phldrT="[Text]" custT="1"/>
      <dgm:spPr>
        <a:solidFill>
          <a:srgbClr val="FF3399"/>
        </a:solidFill>
        <a:ln>
          <a:solidFill>
            <a:schemeClr val="tx1"/>
          </a:solidFill>
        </a:ln>
      </dgm:spPr>
      <dgm:t>
        <a:bodyPr/>
        <a:lstStyle/>
        <a:p>
          <a:r>
            <a:rPr lang="en-GB" sz="1400"/>
            <a:t>Health and Wellbeing</a:t>
          </a:r>
        </a:p>
      </dgm:t>
    </dgm:pt>
    <dgm:pt modelId="{09596C66-3125-404A-B04E-A198C808BD10}" type="parTrans" cxnId="{2331FEB9-A73F-4A94-8E78-0CF19FB176CF}">
      <dgm:prSet/>
      <dgm:spPr/>
      <dgm:t>
        <a:bodyPr/>
        <a:lstStyle/>
        <a:p>
          <a:endParaRPr lang="en-GB"/>
        </a:p>
      </dgm:t>
    </dgm:pt>
    <dgm:pt modelId="{A836EF9E-CB3B-407F-9D52-88097CC30FC9}" type="sibTrans" cxnId="{2331FEB9-A73F-4A94-8E78-0CF19FB176CF}">
      <dgm:prSet/>
      <dgm:spPr/>
      <dgm:t>
        <a:bodyPr/>
        <a:lstStyle/>
        <a:p>
          <a:endParaRPr lang="en-GB"/>
        </a:p>
      </dgm:t>
    </dgm:pt>
    <dgm:pt modelId="{749F371C-14CD-4319-BF0C-2E5AB2D68642}">
      <dgm:prSet phldrT="[Text]" custT="1"/>
      <dgm:spPr/>
      <dgm:t>
        <a:bodyPr/>
        <a:lstStyle/>
        <a:p>
          <a:r>
            <a:rPr lang="en-GB" sz="1400"/>
            <a:t> </a:t>
          </a:r>
        </a:p>
      </dgm:t>
    </dgm:pt>
    <dgm:pt modelId="{853B845D-B3A6-4234-829D-5008A4034528}" type="parTrans" cxnId="{4ECD78FF-9467-4572-A3EC-DC155AFBFCB3}">
      <dgm:prSet/>
      <dgm:spPr/>
      <dgm:t>
        <a:bodyPr/>
        <a:lstStyle/>
        <a:p>
          <a:endParaRPr lang="en-GB"/>
        </a:p>
      </dgm:t>
    </dgm:pt>
    <dgm:pt modelId="{47BEEE67-4BF7-425D-8A88-80C8F5DEEDAA}" type="sibTrans" cxnId="{4ECD78FF-9467-4572-A3EC-DC155AFBFCB3}">
      <dgm:prSet/>
      <dgm:spPr/>
      <dgm:t>
        <a:bodyPr/>
        <a:lstStyle/>
        <a:p>
          <a:endParaRPr lang="en-GB"/>
        </a:p>
      </dgm:t>
    </dgm:pt>
    <dgm:pt modelId="{E0EAF1AA-1C8E-4EDD-B8F4-42ABE2F52785}">
      <dgm:prSet phldrT="[Text]" custT="1"/>
      <dgm:spPr>
        <a:ln>
          <a:solidFill>
            <a:schemeClr val="tx1"/>
          </a:solidFill>
        </a:ln>
      </dgm:spPr>
      <dgm:t>
        <a:bodyPr/>
        <a:lstStyle/>
        <a:p>
          <a:r>
            <a:rPr lang="en-GB" sz="1400"/>
            <a:t>Humanities</a:t>
          </a:r>
        </a:p>
      </dgm:t>
    </dgm:pt>
    <dgm:pt modelId="{0AC79570-24C8-453E-8889-2847ABC6DD30}" type="parTrans" cxnId="{38936B53-FF2C-459A-9087-739EEA300667}">
      <dgm:prSet/>
      <dgm:spPr/>
      <dgm:t>
        <a:bodyPr/>
        <a:lstStyle/>
        <a:p>
          <a:endParaRPr lang="en-GB"/>
        </a:p>
      </dgm:t>
    </dgm:pt>
    <dgm:pt modelId="{A802B87A-B8E8-4B8B-BE1C-52303BFF5536}" type="sibTrans" cxnId="{38936B53-FF2C-459A-9087-739EEA300667}">
      <dgm:prSet/>
      <dgm:spPr/>
      <dgm:t>
        <a:bodyPr/>
        <a:lstStyle/>
        <a:p>
          <a:endParaRPr lang="en-GB"/>
        </a:p>
      </dgm:t>
    </dgm:pt>
    <dgm:pt modelId="{FDC09A97-120B-4459-8FC8-6B982EDD88F8}">
      <dgm:prSet phldrT="[Text]" custT="1"/>
      <dgm:spPr/>
      <dgm:t>
        <a:bodyPr/>
        <a:lstStyle/>
        <a:p>
          <a:endParaRPr lang="en-GB" sz="1400"/>
        </a:p>
      </dgm:t>
    </dgm:pt>
    <dgm:pt modelId="{82436B6E-152D-4CFF-BB33-F031E990299C}" type="parTrans" cxnId="{1777463A-DE34-4742-BBEB-F5A3D0666AE9}">
      <dgm:prSet/>
      <dgm:spPr/>
      <dgm:t>
        <a:bodyPr/>
        <a:lstStyle/>
        <a:p>
          <a:endParaRPr lang="en-GB"/>
        </a:p>
      </dgm:t>
    </dgm:pt>
    <dgm:pt modelId="{0E14F6B7-9162-46B0-86D1-A39FE771D67D}" type="sibTrans" cxnId="{1777463A-DE34-4742-BBEB-F5A3D0666AE9}">
      <dgm:prSet/>
      <dgm:spPr/>
      <dgm:t>
        <a:bodyPr/>
        <a:lstStyle/>
        <a:p>
          <a:endParaRPr lang="en-GB"/>
        </a:p>
      </dgm:t>
    </dgm:pt>
    <dgm:pt modelId="{3A67FC93-4897-4EBD-9A38-1D62EB9ACAAF}">
      <dgm:prSet phldrT="[Text]" custT="1"/>
      <dgm:spPr/>
      <dgm:t>
        <a:bodyPr/>
        <a:lstStyle/>
        <a:p>
          <a:endParaRPr lang="en-GB" sz="1400"/>
        </a:p>
      </dgm:t>
    </dgm:pt>
    <dgm:pt modelId="{3901D40C-7273-47F1-B72F-49D7966EF3C7}" type="parTrans" cxnId="{4012612C-BC55-4A6B-8305-191EC0D45A43}">
      <dgm:prSet/>
      <dgm:spPr/>
      <dgm:t>
        <a:bodyPr/>
        <a:lstStyle/>
        <a:p>
          <a:endParaRPr lang="en-GB"/>
        </a:p>
      </dgm:t>
    </dgm:pt>
    <dgm:pt modelId="{0571B34B-D7DA-4A91-B97A-B3B213BF4936}" type="sibTrans" cxnId="{4012612C-BC55-4A6B-8305-191EC0D45A43}">
      <dgm:prSet/>
      <dgm:spPr/>
      <dgm:t>
        <a:bodyPr/>
        <a:lstStyle/>
        <a:p>
          <a:endParaRPr lang="en-GB"/>
        </a:p>
      </dgm:t>
    </dgm:pt>
    <dgm:pt modelId="{07E59273-8767-4947-B2FE-562B43597FBB}">
      <dgm:prSet phldrT="[Text]" phldr="0" custT="1"/>
      <dgm:spPr>
        <a:solidFill>
          <a:srgbClr val="CC3300"/>
        </a:solidFill>
        <a:ln>
          <a:solidFill>
            <a:schemeClr val="tx1"/>
          </a:solidFill>
        </a:ln>
      </dgm:spPr>
      <dgm:t>
        <a:bodyPr/>
        <a:lstStyle/>
        <a:p>
          <a:r>
            <a:rPr lang="en-GB" sz="1400">
              <a:latin typeface="Calibri Light" panose="020F0302020204030204"/>
            </a:rPr>
            <a:t>Digital</a:t>
          </a:r>
          <a:endParaRPr lang="en-GB" sz="1400"/>
        </a:p>
      </dgm:t>
    </dgm:pt>
    <dgm:pt modelId="{7F59E3B1-5736-4236-9F58-463BD4C0FCF2}" type="sibTrans" cxnId="{6DB84A6D-5C3D-4AFF-AB63-44E906B5AC06}">
      <dgm:prSet/>
      <dgm:spPr/>
      <dgm:t>
        <a:bodyPr/>
        <a:lstStyle/>
        <a:p>
          <a:endParaRPr lang="en-GB"/>
        </a:p>
      </dgm:t>
    </dgm:pt>
    <dgm:pt modelId="{08800422-13E5-42CB-BF6C-8F089BB34CAA}" type="parTrans" cxnId="{6DB84A6D-5C3D-4AFF-AB63-44E906B5AC06}">
      <dgm:prSet/>
      <dgm:spPr/>
      <dgm:t>
        <a:bodyPr/>
        <a:lstStyle/>
        <a:p>
          <a:endParaRPr lang="en-GB"/>
        </a:p>
      </dgm:t>
    </dgm:pt>
    <dgm:pt modelId="{27A71F52-3192-4E89-9614-1AC820CC2DBB}" type="pres">
      <dgm:prSet presAssocID="{F5F99392-49C5-4C13-A53F-857B81212D90}" presName="Name0" presStyleCnt="0">
        <dgm:presLayoutVars>
          <dgm:chMax/>
          <dgm:chPref val="3"/>
          <dgm:dir/>
          <dgm:animOne val="branch"/>
          <dgm:animLvl val="lvl"/>
        </dgm:presLayoutVars>
      </dgm:prSet>
      <dgm:spPr/>
    </dgm:pt>
    <dgm:pt modelId="{F3E34061-C78D-4C65-B479-C376D6B74B0F}" type="pres">
      <dgm:prSet presAssocID="{3B8FB89E-8FA9-49D8-8488-5AA5BD716C73}" presName="composite" presStyleCnt="0"/>
      <dgm:spPr/>
    </dgm:pt>
    <dgm:pt modelId="{0BECDC9C-B80C-4971-8452-24C843D1290B}" type="pres">
      <dgm:prSet presAssocID="{3B8FB89E-8FA9-49D8-8488-5AA5BD716C73}" presName="FirstChild" presStyleLbl="revTx" presStyleIdx="0" presStyleCnt="5">
        <dgm:presLayoutVars>
          <dgm:chMax val="0"/>
          <dgm:chPref val="0"/>
          <dgm:bulletEnabled val="1"/>
        </dgm:presLayoutVars>
      </dgm:prSet>
      <dgm:spPr/>
    </dgm:pt>
    <dgm:pt modelId="{47C47C67-97A9-4E02-8D22-9115C00A1B72}" type="pres">
      <dgm:prSet presAssocID="{3B8FB89E-8FA9-49D8-8488-5AA5BD716C73}" presName="Parent" presStyleLbl="alignNode1" presStyleIdx="0" presStyleCnt="5">
        <dgm:presLayoutVars>
          <dgm:chMax val="3"/>
          <dgm:chPref val="3"/>
          <dgm:bulletEnabled val="1"/>
        </dgm:presLayoutVars>
      </dgm:prSet>
      <dgm:spPr/>
    </dgm:pt>
    <dgm:pt modelId="{C6D5467F-4837-447C-8787-B91C9AEEC14E}" type="pres">
      <dgm:prSet presAssocID="{3B8FB89E-8FA9-49D8-8488-5AA5BD716C73}" presName="Accent" presStyleLbl="parChTrans1D1" presStyleIdx="0" presStyleCnt="5"/>
      <dgm:spPr/>
    </dgm:pt>
    <dgm:pt modelId="{7D2C6D4C-837E-4F4D-A472-4642BE18E557}" type="pres">
      <dgm:prSet presAssocID="{A43DB183-F9FE-4E77-8461-B773A97E3C3E}" presName="sibTrans" presStyleCnt="0"/>
      <dgm:spPr/>
    </dgm:pt>
    <dgm:pt modelId="{774759C4-99D4-4EF3-B5FC-2DF88C91E2CF}" type="pres">
      <dgm:prSet presAssocID="{3C4BC7F4-1500-45C3-8D82-D9A5951FB92F}" presName="composite" presStyleCnt="0"/>
      <dgm:spPr/>
    </dgm:pt>
    <dgm:pt modelId="{FC5AACF1-F8B3-48A5-9F17-DFD4F5124191}" type="pres">
      <dgm:prSet presAssocID="{3C4BC7F4-1500-45C3-8D82-D9A5951FB92F}" presName="FirstChild" presStyleLbl="revTx" presStyleIdx="1" presStyleCnt="5">
        <dgm:presLayoutVars>
          <dgm:chMax val="0"/>
          <dgm:chPref val="0"/>
          <dgm:bulletEnabled val="1"/>
        </dgm:presLayoutVars>
      </dgm:prSet>
      <dgm:spPr/>
    </dgm:pt>
    <dgm:pt modelId="{20E48F43-B081-4576-B77D-C98BEFE010AA}" type="pres">
      <dgm:prSet presAssocID="{3C4BC7F4-1500-45C3-8D82-D9A5951FB92F}" presName="Parent" presStyleLbl="alignNode1" presStyleIdx="1" presStyleCnt="5">
        <dgm:presLayoutVars>
          <dgm:chMax val="3"/>
          <dgm:chPref val="3"/>
          <dgm:bulletEnabled val="1"/>
        </dgm:presLayoutVars>
      </dgm:prSet>
      <dgm:spPr/>
    </dgm:pt>
    <dgm:pt modelId="{4C87646E-5C92-40EF-9209-D53F794D31BA}" type="pres">
      <dgm:prSet presAssocID="{3C4BC7F4-1500-45C3-8D82-D9A5951FB92F}" presName="Accent" presStyleLbl="parChTrans1D1" presStyleIdx="1" presStyleCnt="5"/>
      <dgm:spPr/>
    </dgm:pt>
    <dgm:pt modelId="{8C0D3643-43D3-4BA5-9ABB-48EFD2CF5D5B}" type="pres">
      <dgm:prSet presAssocID="{BF31B968-ACDF-4EE9-91BC-25B887E26070}" presName="sibTrans" presStyleCnt="0"/>
      <dgm:spPr/>
    </dgm:pt>
    <dgm:pt modelId="{71F151DD-3898-4651-8AE7-F9BB12A09E63}" type="pres">
      <dgm:prSet presAssocID="{A001EAA2-581D-4BB7-B1D8-B8451D87302F}" presName="composite" presStyleCnt="0"/>
      <dgm:spPr/>
    </dgm:pt>
    <dgm:pt modelId="{0D0F3F31-C825-4795-BCBE-D677066585E8}" type="pres">
      <dgm:prSet presAssocID="{A001EAA2-581D-4BB7-B1D8-B8451D87302F}" presName="FirstChild" presStyleLbl="revTx" presStyleIdx="2" presStyleCnt="5">
        <dgm:presLayoutVars>
          <dgm:chMax val="0"/>
          <dgm:chPref val="0"/>
          <dgm:bulletEnabled val="1"/>
        </dgm:presLayoutVars>
      </dgm:prSet>
      <dgm:spPr/>
    </dgm:pt>
    <dgm:pt modelId="{0F661122-FF5C-41FD-8986-F2E25502D929}" type="pres">
      <dgm:prSet presAssocID="{A001EAA2-581D-4BB7-B1D8-B8451D87302F}" presName="Parent" presStyleLbl="alignNode1" presStyleIdx="2" presStyleCnt="5">
        <dgm:presLayoutVars>
          <dgm:chMax val="3"/>
          <dgm:chPref val="3"/>
          <dgm:bulletEnabled val="1"/>
        </dgm:presLayoutVars>
      </dgm:prSet>
      <dgm:spPr/>
    </dgm:pt>
    <dgm:pt modelId="{EB609FDB-D64A-47ED-B9E8-FEAC23B2C3A6}" type="pres">
      <dgm:prSet presAssocID="{A001EAA2-581D-4BB7-B1D8-B8451D87302F}" presName="Accent" presStyleLbl="parChTrans1D1" presStyleIdx="2" presStyleCnt="5"/>
      <dgm:spPr/>
    </dgm:pt>
    <dgm:pt modelId="{27591710-3DF1-43A0-AA86-7CE12598EEE4}" type="pres">
      <dgm:prSet presAssocID="{A836EF9E-CB3B-407F-9D52-88097CC30FC9}" presName="sibTrans" presStyleCnt="0"/>
      <dgm:spPr/>
    </dgm:pt>
    <dgm:pt modelId="{DABD9F9C-C61E-4696-8079-1E3CD3F10554}" type="pres">
      <dgm:prSet presAssocID="{E0EAF1AA-1C8E-4EDD-B8F4-42ABE2F52785}" presName="composite" presStyleCnt="0"/>
      <dgm:spPr/>
    </dgm:pt>
    <dgm:pt modelId="{CDBE7ECF-F590-467D-B269-19ED3E4AF0C5}" type="pres">
      <dgm:prSet presAssocID="{E0EAF1AA-1C8E-4EDD-B8F4-42ABE2F52785}" presName="FirstChild" presStyleLbl="revTx" presStyleIdx="3" presStyleCnt="5">
        <dgm:presLayoutVars>
          <dgm:chMax val="0"/>
          <dgm:chPref val="0"/>
          <dgm:bulletEnabled val="1"/>
        </dgm:presLayoutVars>
      </dgm:prSet>
      <dgm:spPr/>
    </dgm:pt>
    <dgm:pt modelId="{22BA5738-8198-414D-A6D5-D20E3D9E5F31}" type="pres">
      <dgm:prSet presAssocID="{E0EAF1AA-1C8E-4EDD-B8F4-42ABE2F52785}" presName="Parent" presStyleLbl="alignNode1" presStyleIdx="3" presStyleCnt="5">
        <dgm:presLayoutVars>
          <dgm:chMax val="3"/>
          <dgm:chPref val="3"/>
          <dgm:bulletEnabled val="1"/>
        </dgm:presLayoutVars>
      </dgm:prSet>
      <dgm:spPr/>
    </dgm:pt>
    <dgm:pt modelId="{A3F14F9C-E5F9-4FB7-A080-9CF96D84CD66}" type="pres">
      <dgm:prSet presAssocID="{E0EAF1AA-1C8E-4EDD-B8F4-42ABE2F52785}" presName="Accent" presStyleLbl="parChTrans1D1" presStyleIdx="3" presStyleCnt="5"/>
      <dgm:spPr/>
    </dgm:pt>
    <dgm:pt modelId="{ED27C59F-879E-46B1-85DB-D99FA5D5CCC1}" type="pres">
      <dgm:prSet presAssocID="{A802B87A-B8E8-4B8B-BE1C-52303BFF5536}" presName="sibTrans" presStyleCnt="0"/>
      <dgm:spPr/>
    </dgm:pt>
    <dgm:pt modelId="{F9CF6742-93AA-48FB-BFAB-82512B5F3282}" type="pres">
      <dgm:prSet presAssocID="{07E59273-8767-4947-B2FE-562B43597FBB}" presName="composite" presStyleCnt="0"/>
      <dgm:spPr/>
    </dgm:pt>
    <dgm:pt modelId="{7B0FE066-775A-4625-8F94-A5E6F87DFCFF}" type="pres">
      <dgm:prSet presAssocID="{07E59273-8767-4947-B2FE-562B43597FBB}" presName="FirstChild" presStyleLbl="revTx" presStyleIdx="4" presStyleCnt="5">
        <dgm:presLayoutVars>
          <dgm:chMax val="0"/>
          <dgm:chPref val="0"/>
          <dgm:bulletEnabled val="1"/>
        </dgm:presLayoutVars>
      </dgm:prSet>
      <dgm:spPr/>
    </dgm:pt>
    <dgm:pt modelId="{1E9B5D5E-FC63-4918-B9D4-5C0D0210F2A5}" type="pres">
      <dgm:prSet presAssocID="{07E59273-8767-4947-B2FE-562B43597FBB}" presName="Parent" presStyleLbl="alignNode1" presStyleIdx="4" presStyleCnt="5">
        <dgm:presLayoutVars>
          <dgm:chMax val="3"/>
          <dgm:chPref val="3"/>
          <dgm:bulletEnabled val="1"/>
        </dgm:presLayoutVars>
      </dgm:prSet>
      <dgm:spPr/>
    </dgm:pt>
    <dgm:pt modelId="{6D19CD1B-5941-468D-A133-B60E96D5B54C}" type="pres">
      <dgm:prSet presAssocID="{07E59273-8767-4947-B2FE-562B43597FBB}" presName="Accent" presStyleLbl="parChTrans1D1" presStyleIdx="4" presStyleCnt="5"/>
      <dgm:spPr/>
    </dgm:pt>
  </dgm:ptLst>
  <dgm:cxnLst>
    <dgm:cxn modelId="{5A670B2A-9A0E-4AFE-A748-CB5A38E1B297}" type="presOf" srcId="{F62F349B-8D16-4257-90D1-2557AD4A6C40}" destId="{FC5AACF1-F8B3-48A5-9F17-DFD4F5124191}" srcOrd="0" destOrd="0" presId="urn:microsoft.com/office/officeart/2011/layout/TabList"/>
    <dgm:cxn modelId="{4012612C-BC55-4A6B-8305-191EC0D45A43}" srcId="{07E59273-8767-4947-B2FE-562B43597FBB}" destId="{3A67FC93-4897-4EBD-9A38-1D62EB9ACAAF}" srcOrd="0" destOrd="0" parTransId="{3901D40C-7273-47F1-B72F-49D7966EF3C7}" sibTransId="{0571B34B-D7DA-4A91-B97A-B3B213BF4936}"/>
    <dgm:cxn modelId="{A322A42D-91A4-4384-A6ED-8B5F5DFB5484}" type="presOf" srcId="{E0EAF1AA-1C8E-4EDD-B8F4-42ABE2F52785}" destId="{22BA5738-8198-414D-A6D5-D20E3D9E5F31}" srcOrd="0" destOrd="0" presId="urn:microsoft.com/office/officeart/2011/layout/TabList"/>
    <dgm:cxn modelId="{E5FFE232-5C4E-4712-BCE0-379E94001DD3}" type="presOf" srcId="{3B8FB89E-8FA9-49D8-8488-5AA5BD716C73}" destId="{47C47C67-97A9-4E02-8D22-9115C00A1B72}" srcOrd="0" destOrd="0" presId="urn:microsoft.com/office/officeart/2011/layout/TabList"/>
    <dgm:cxn modelId="{36629138-6808-418B-9F14-DE063597448D}" type="presOf" srcId="{F5F99392-49C5-4C13-A53F-857B81212D90}" destId="{27A71F52-3192-4E89-9614-1AC820CC2DBB}" srcOrd="0" destOrd="0" presId="urn:microsoft.com/office/officeart/2011/layout/TabList"/>
    <dgm:cxn modelId="{1777463A-DE34-4742-BBEB-F5A3D0666AE9}" srcId="{E0EAF1AA-1C8E-4EDD-B8F4-42ABE2F52785}" destId="{FDC09A97-120B-4459-8FC8-6B982EDD88F8}" srcOrd="0" destOrd="0" parTransId="{82436B6E-152D-4CFF-BB33-F031E990299C}" sibTransId="{0E14F6B7-9162-46B0-86D1-A39FE771D67D}"/>
    <dgm:cxn modelId="{03017064-4620-4AB8-9C53-4EC62BFF78BE}" type="presOf" srcId="{A001EAA2-581D-4BB7-B1D8-B8451D87302F}" destId="{0F661122-FF5C-41FD-8986-F2E25502D929}" srcOrd="0" destOrd="0" presId="urn:microsoft.com/office/officeart/2011/layout/TabList"/>
    <dgm:cxn modelId="{CFE01967-C7D7-45BB-8DEA-F5938EA58AE6}" type="presOf" srcId="{749F371C-14CD-4319-BF0C-2E5AB2D68642}" destId="{0D0F3F31-C825-4795-BCBE-D677066585E8}" srcOrd="0" destOrd="0" presId="urn:microsoft.com/office/officeart/2011/layout/TabList"/>
    <dgm:cxn modelId="{6DB84A6D-5C3D-4AFF-AB63-44E906B5AC06}" srcId="{F5F99392-49C5-4C13-A53F-857B81212D90}" destId="{07E59273-8767-4947-B2FE-562B43597FBB}" srcOrd="4" destOrd="0" parTransId="{08800422-13E5-42CB-BF6C-8F089BB34CAA}" sibTransId="{7F59E3B1-5736-4236-9F58-463BD4C0FCF2}"/>
    <dgm:cxn modelId="{68B1C04D-45A0-42F3-B4F6-9B16AB861D52}" type="presOf" srcId="{FDC09A97-120B-4459-8FC8-6B982EDD88F8}" destId="{CDBE7ECF-F590-467D-B269-19ED3E4AF0C5}" srcOrd="0" destOrd="0" presId="urn:microsoft.com/office/officeart/2011/layout/TabList"/>
    <dgm:cxn modelId="{38936B53-FF2C-459A-9087-739EEA300667}" srcId="{F5F99392-49C5-4C13-A53F-857B81212D90}" destId="{E0EAF1AA-1C8E-4EDD-B8F4-42ABE2F52785}" srcOrd="3" destOrd="0" parTransId="{0AC79570-24C8-453E-8889-2847ABC6DD30}" sibTransId="{A802B87A-B8E8-4B8B-BE1C-52303BFF5536}"/>
    <dgm:cxn modelId="{91BAF776-E87B-426C-B454-B63FB19B465D}" srcId="{F5F99392-49C5-4C13-A53F-857B81212D90}" destId="{3C4BC7F4-1500-45C3-8D82-D9A5951FB92F}" srcOrd="1" destOrd="0" parTransId="{1C83A2D3-A084-43FC-9885-6686A46A9EBB}" sibTransId="{BF31B968-ACDF-4EE9-91BC-25B887E26070}"/>
    <dgm:cxn modelId="{51A1B758-5150-4511-9291-DD149448DB1D}" type="presOf" srcId="{3A67FC93-4897-4EBD-9A38-1D62EB9ACAAF}" destId="{7B0FE066-775A-4625-8F94-A5E6F87DFCFF}" srcOrd="0" destOrd="0" presId="urn:microsoft.com/office/officeart/2011/layout/TabList"/>
    <dgm:cxn modelId="{D041659C-4B5D-4141-925A-4733430E217C}" type="presOf" srcId="{07E59273-8767-4947-B2FE-562B43597FBB}" destId="{1E9B5D5E-FC63-4918-B9D4-5C0D0210F2A5}" srcOrd="0" destOrd="0" presId="urn:microsoft.com/office/officeart/2011/layout/TabList"/>
    <dgm:cxn modelId="{59FF03B1-4791-4D61-B9E5-373ACD9A0F5A}" srcId="{3C4BC7F4-1500-45C3-8D82-D9A5951FB92F}" destId="{F62F349B-8D16-4257-90D1-2557AD4A6C40}" srcOrd="0" destOrd="0" parTransId="{CE055BC4-D7A6-49B7-AC27-478CD9AAAD79}" sibTransId="{3D4CA848-5A14-436B-8457-6CE4A7291560}"/>
    <dgm:cxn modelId="{2331FEB9-A73F-4A94-8E78-0CF19FB176CF}" srcId="{F5F99392-49C5-4C13-A53F-857B81212D90}" destId="{A001EAA2-581D-4BB7-B1D8-B8451D87302F}" srcOrd="2" destOrd="0" parTransId="{09596C66-3125-404A-B04E-A198C808BD10}" sibTransId="{A836EF9E-CB3B-407F-9D52-88097CC30FC9}"/>
    <dgm:cxn modelId="{0ABA16E7-B96D-474C-BA06-EE6CFF4D57AC}" type="presOf" srcId="{3C4BC7F4-1500-45C3-8D82-D9A5951FB92F}" destId="{20E48F43-B081-4576-B77D-C98BEFE010AA}" srcOrd="0" destOrd="0" presId="urn:microsoft.com/office/officeart/2011/layout/TabList"/>
    <dgm:cxn modelId="{6BE3FBEE-07FE-46CA-810E-87226EB35CBB}" srcId="{F5F99392-49C5-4C13-A53F-857B81212D90}" destId="{3B8FB89E-8FA9-49D8-8488-5AA5BD716C73}" srcOrd="0" destOrd="0" parTransId="{864D9F88-7CEF-43E3-BCF6-559D1EEFFE6F}" sibTransId="{A43DB183-F9FE-4E77-8461-B773A97E3C3E}"/>
    <dgm:cxn modelId="{4ECD78FF-9467-4572-A3EC-DC155AFBFCB3}" srcId="{A001EAA2-581D-4BB7-B1D8-B8451D87302F}" destId="{749F371C-14CD-4319-BF0C-2E5AB2D68642}" srcOrd="0" destOrd="0" parTransId="{853B845D-B3A6-4234-829D-5008A4034528}" sibTransId="{47BEEE67-4BF7-425D-8A88-80C8F5DEEDAA}"/>
    <dgm:cxn modelId="{B7B9E4ED-EF4F-4D7F-B6D0-3C915147F1E4}" type="presParOf" srcId="{27A71F52-3192-4E89-9614-1AC820CC2DBB}" destId="{F3E34061-C78D-4C65-B479-C376D6B74B0F}" srcOrd="0" destOrd="0" presId="urn:microsoft.com/office/officeart/2011/layout/TabList"/>
    <dgm:cxn modelId="{5DB4E022-BAB9-4055-8878-BEB856855E8D}" type="presParOf" srcId="{F3E34061-C78D-4C65-B479-C376D6B74B0F}" destId="{0BECDC9C-B80C-4971-8452-24C843D1290B}" srcOrd="0" destOrd="0" presId="urn:microsoft.com/office/officeart/2011/layout/TabList"/>
    <dgm:cxn modelId="{31A711C8-B36A-4C2C-9A4E-9171CEF30911}" type="presParOf" srcId="{F3E34061-C78D-4C65-B479-C376D6B74B0F}" destId="{47C47C67-97A9-4E02-8D22-9115C00A1B72}" srcOrd="1" destOrd="0" presId="urn:microsoft.com/office/officeart/2011/layout/TabList"/>
    <dgm:cxn modelId="{24C232A0-AE76-4428-9C05-5B454F494B58}" type="presParOf" srcId="{F3E34061-C78D-4C65-B479-C376D6B74B0F}" destId="{C6D5467F-4837-447C-8787-B91C9AEEC14E}" srcOrd="2" destOrd="0" presId="urn:microsoft.com/office/officeart/2011/layout/TabList"/>
    <dgm:cxn modelId="{2818903E-D28F-4645-8CA4-74D4E9B76013}" type="presParOf" srcId="{27A71F52-3192-4E89-9614-1AC820CC2DBB}" destId="{7D2C6D4C-837E-4F4D-A472-4642BE18E557}" srcOrd="1" destOrd="0" presId="urn:microsoft.com/office/officeart/2011/layout/TabList"/>
    <dgm:cxn modelId="{6F33ADC4-1905-4277-BC9F-A5567CE1C3D1}" type="presParOf" srcId="{27A71F52-3192-4E89-9614-1AC820CC2DBB}" destId="{774759C4-99D4-4EF3-B5FC-2DF88C91E2CF}" srcOrd="2" destOrd="0" presId="urn:microsoft.com/office/officeart/2011/layout/TabList"/>
    <dgm:cxn modelId="{E52FC720-5719-4B1F-A275-74026C0A6E3A}" type="presParOf" srcId="{774759C4-99D4-4EF3-B5FC-2DF88C91E2CF}" destId="{FC5AACF1-F8B3-48A5-9F17-DFD4F5124191}" srcOrd="0" destOrd="0" presId="urn:microsoft.com/office/officeart/2011/layout/TabList"/>
    <dgm:cxn modelId="{0DB53B82-FE58-4C8C-BEA3-F52515AD0AA1}" type="presParOf" srcId="{774759C4-99D4-4EF3-B5FC-2DF88C91E2CF}" destId="{20E48F43-B081-4576-B77D-C98BEFE010AA}" srcOrd="1" destOrd="0" presId="urn:microsoft.com/office/officeart/2011/layout/TabList"/>
    <dgm:cxn modelId="{E871FD38-1EA1-47E5-B319-0694C9276741}" type="presParOf" srcId="{774759C4-99D4-4EF3-B5FC-2DF88C91E2CF}" destId="{4C87646E-5C92-40EF-9209-D53F794D31BA}" srcOrd="2" destOrd="0" presId="urn:microsoft.com/office/officeart/2011/layout/TabList"/>
    <dgm:cxn modelId="{76F113D2-1EC6-45F9-A138-7201C452DA63}" type="presParOf" srcId="{27A71F52-3192-4E89-9614-1AC820CC2DBB}" destId="{8C0D3643-43D3-4BA5-9ABB-48EFD2CF5D5B}" srcOrd="3" destOrd="0" presId="urn:microsoft.com/office/officeart/2011/layout/TabList"/>
    <dgm:cxn modelId="{5311D672-EA36-4B44-A14F-796EA0723A0B}" type="presParOf" srcId="{27A71F52-3192-4E89-9614-1AC820CC2DBB}" destId="{71F151DD-3898-4651-8AE7-F9BB12A09E63}" srcOrd="4" destOrd="0" presId="urn:microsoft.com/office/officeart/2011/layout/TabList"/>
    <dgm:cxn modelId="{3968FA56-E012-487E-B848-D13EEEE4A421}" type="presParOf" srcId="{71F151DD-3898-4651-8AE7-F9BB12A09E63}" destId="{0D0F3F31-C825-4795-BCBE-D677066585E8}" srcOrd="0" destOrd="0" presId="urn:microsoft.com/office/officeart/2011/layout/TabList"/>
    <dgm:cxn modelId="{EF9EA72B-3C81-48BD-8F82-37F2119419AB}" type="presParOf" srcId="{71F151DD-3898-4651-8AE7-F9BB12A09E63}" destId="{0F661122-FF5C-41FD-8986-F2E25502D929}" srcOrd="1" destOrd="0" presId="urn:microsoft.com/office/officeart/2011/layout/TabList"/>
    <dgm:cxn modelId="{D1819ECF-7418-440D-BD30-4DF514C239E5}" type="presParOf" srcId="{71F151DD-3898-4651-8AE7-F9BB12A09E63}" destId="{EB609FDB-D64A-47ED-B9E8-FEAC23B2C3A6}" srcOrd="2" destOrd="0" presId="urn:microsoft.com/office/officeart/2011/layout/TabList"/>
    <dgm:cxn modelId="{0514B7C1-81C9-48C7-A9D7-55AA45A11C45}" type="presParOf" srcId="{27A71F52-3192-4E89-9614-1AC820CC2DBB}" destId="{27591710-3DF1-43A0-AA86-7CE12598EEE4}" srcOrd="5" destOrd="0" presId="urn:microsoft.com/office/officeart/2011/layout/TabList"/>
    <dgm:cxn modelId="{F2ED3C2C-8A0D-4D75-A228-0F3A8B2BBCAE}" type="presParOf" srcId="{27A71F52-3192-4E89-9614-1AC820CC2DBB}" destId="{DABD9F9C-C61E-4696-8079-1E3CD3F10554}" srcOrd="6" destOrd="0" presId="urn:microsoft.com/office/officeart/2011/layout/TabList"/>
    <dgm:cxn modelId="{28CB8FF2-5CFD-4ED3-A8FF-F84ECBF80ECF}" type="presParOf" srcId="{DABD9F9C-C61E-4696-8079-1E3CD3F10554}" destId="{CDBE7ECF-F590-467D-B269-19ED3E4AF0C5}" srcOrd="0" destOrd="0" presId="urn:microsoft.com/office/officeart/2011/layout/TabList"/>
    <dgm:cxn modelId="{43CD3382-38AF-4DD3-B2C3-3707AB262103}" type="presParOf" srcId="{DABD9F9C-C61E-4696-8079-1E3CD3F10554}" destId="{22BA5738-8198-414D-A6D5-D20E3D9E5F31}" srcOrd="1" destOrd="0" presId="urn:microsoft.com/office/officeart/2011/layout/TabList"/>
    <dgm:cxn modelId="{0CF9246B-A7E8-4129-97B7-5BFCEC1532A1}" type="presParOf" srcId="{DABD9F9C-C61E-4696-8079-1E3CD3F10554}" destId="{A3F14F9C-E5F9-4FB7-A080-9CF96D84CD66}" srcOrd="2" destOrd="0" presId="urn:microsoft.com/office/officeart/2011/layout/TabList"/>
    <dgm:cxn modelId="{A57CF96E-1E9F-471E-BA47-36082C924BC1}" type="presParOf" srcId="{27A71F52-3192-4E89-9614-1AC820CC2DBB}" destId="{ED27C59F-879E-46B1-85DB-D99FA5D5CCC1}" srcOrd="7" destOrd="0" presId="urn:microsoft.com/office/officeart/2011/layout/TabList"/>
    <dgm:cxn modelId="{EFB3811A-C5C7-4214-81D9-C0BC94A10CD9}" type="presParOf" srcId="{27A71F52-3192-4E89-9614-1AC820CC2DBB}" destId="{F9CF6742-93AA-48FB-BFAB-82512B5F3282}" srcOrd="8" destOrd="0" presId="urn:microsoft.com/office/officeart/2011/layout/TabList"/>
    <dgm:cxn modelId="{C0F41DCE-A763-4FE3-8513-09C242FF0C01}" type="presParOf" srcId="{F9CF6742-93AA-48FB-BFAB-82512B5F3282}" destId="{7B0FE066-775A-4625-8F94-A5E6F87DFCFF}" srcOrd="0" destOrd="0" presId="urn:microsoft.com/office/officeart/2011/layout/TabList"/>
    <dgm:cxn modelId="{33359A80-3B6D-49FF-B54B-C9FC196BCAD5}" type="presParOf" srcId="{F9CF6742-93AA-48FB-BFAB-82512B5F3282}" destId="{1E9B5D5E-FC63-4918-B9D4-5C0D0210F2A5}" srcOrd="1" destOrd="0" presId="urn:microsoft.com/office/officeart/2011/layout/TabList"/>
    <dgm:cxn modelId="{898B2D66-C819-46EE-845F-D18013C0B4BB}" type="presParOf" srcId="{F9CF6742-93AA-48FB-BFAB-82512B5F3282}" destId="{6D19CD1B-5941-468D-A133-B60E96D5B54C}" srcOrd="2" destOrd="0" presId="urn:microsoft.com/office/officeart/2011/layout/Tab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ln w="38100">
          <a:solidFill>
            <a:schemeClr val="accent1"/>
          </a:solidFill>
        </a:ln>
      </dgm:spPr>
      <dgm:t>
        <a:bodyPr anchor="t"/>
        <a:lstStyle/>
        <a:p>
          <a:pPr algn="l" rtl="0"/>
          <a:r>
            <a:rPr lang="en-GB" sz="1400" b="1" dirty="0">
              <a:latin typeface="Ink Free"/>
            </a:rPr>
            <a:t>Independent learning.</a:t>
          </a:r>
          <a:endParaRPr lang="en-GB" b="0" dirty="0">
            <a:latin typeface="Ink Free"/>
            <a:ea typeface="Calibri Light" panose="020F0302020204030204"/>
            <a:cs typeface="Calibri Light" panose="020F0302020204030204"/>
          </a:endParaRPr>
        </a:p>
        <a:p>
          <a:pPr algn="l" rtl="0"/>
          <a:endParaRPr lang="en-GB" b="0">
            <a:latin typeface="Calibri Light" panose="020F0302020204030204"/>
            <a:ea typeface="Calibri Light" panose="020F0302020204030204"/>
            <a:cs typeface="Calibri Light" panose="020F0302020204030204"/>
          </a:endParaRPr>
        </a:p>
        <a:p>
          <a:pPr algn="l" rtl="0"/>
          <a:endParaRPr lang="en-GB" b="0">
            <a:latin typeface="Calibri Light" panose="020F0302020204030204"/>
            <a:ea typeface="Calibri Light" panose="020F0302020204030204"/>
            <a:cs typeface="Calibri Light" panose="020F0302020204030204"/>
          </a:endParaRPr>
        </a:p>
        <a:p>
          <a:pPr algn="l"/>
          <a:endParaRPr lang="en-GB" sz="12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D6B5A32E-9A63-438E-A755-58D65FA152C4}">
      <dgm:prSet phldrT="[Text]" custT="1">
        <dgm:style>
          <a:lnRef idx="2">
            <a:schemeClr val="accent6"/>
          </a:lnRef>
          <a:fillRef idx="1">
            <a:schemeClr val="lt1"/>
          </a:fillRef>
          <a:effectRef idx="0">
            <a:schemeClr val="accent6"/>
          </a:effectRef>
          <a:fontRef idx="minor">
            <a:schemeClr val="dk1"/>
          </a:fontRef>
        </dgm:style>
      </dgm:prSet>
      <dgm:spPr>
        <a:ln w="38100">
          <a:solidFill>
            <a:schemeClr val="accent1"/>
          </a:solidFill>
        </a:ln>
      </dgm:spPr>
      <dgm:t>
        <a:bodyPr anchor="t"/>
        <a:lstStyle/>
        <a:p>
          <a:pPr algn="l"/>
          <a:r>
            <a:rPr lang="en-GB" sz="1400" b="1" dirty="0">
              <a:latin typeface="Ink Free"/>
            </a:rPr>
            <a:t>Skills.</a:t>
          </a:r>
        </a:p>
      </dgm:t>
    </dgm:pt>
    <dgm:pt modelId="{2345C089-A9B5-4B8B-87DC-D4717E203945}" type="sibTrans" cxnId="{694929F3-0809-4697-A635-E4857B213C79}">
      <dgm:prSet/>
      <dgm:spPr/>
      <dgm:t>
        <a:bodyPr/>
        <a:lstStyle/>
        <a:p>
          <a:endParaRPr lang="en-GB"/>
        </a:p>
      </dgm:t>
    </dgm:pt>
    <dgm:pt modelId="{2040F1D3-E061-4739-A170-6B11339D3BAD}" type="parTrans" cxnId="{694929F3-0809-4697-A635-E4857B213C79}">
      <dgm:prSet/>
      <dgm:spPr/>
      <dgm:t>
        <a:bodyPr/>
        <a:lstStyle/>
        <a:p>
          <a:endParaRPr lang="en-GB"/>
        </a:p>
      </dgm:t>
    </dgm:pt>
    <dgm:pt modelId="{6C7F385F-3D09-443F-A0AB-E65919A098A8}">
      <dgm:prSet phldrT="[Text]" custT="1">
        <dgm:style>
          <a:lnRef idx="2">
            <a:schemeClr val="accent2"/>
          </a:lnRef>
          <a:fillRef idx="1">
            <a:schemeClr val="lt1"/>
          </a:fillRef>
          <a:effectRef idx="0">
            <a:schemeClr val="accent2"/>
          </a:effectRef>
          <a:fontRef idx="minor">
            <a:schemeClr val="dk1"/>
          </a:fontRef>
        </dgm:style>
      </dgm:prSet>
      <dgm:spPr>
        <a:ln w="38100">
          <a:solidFill>
            <a:schemeClr val="accent1"/>
          </a:solidFill>
        </a:ln>
      </dgm:spPr>
      <dgm:t>
        <a:bodyPr anchor="t"/>
        <a:lstStyle/>
        <a:p>
          <a:pPr algn="l" rtl="0"/>
          <a:r>
            <a:rPr lang="en-GB" sz="1400" b="1" dirty="0">
              <a:latin typeface="Ink Free"/>
            </a:rPr>
            <a:t>Knowledge and Understanding. </a:t>
          </a:r>
          <a:br>
            <a:rPr lang="en-GB" sz="1400" b="1" dirty="0">
              <a:latin typeface="Ink Free"/>
            </a:rPr>
          </a:br>
          <a:endParaRPr lang="en-GB" sz="1400" b="1" dirty="0">
            <a:latin typeface="Ink Free"/>
          </a:endParaRPr>
        </a:p>
      </dgm:t>
    </dgm:pt>
    <dgm:pt modelId="{2400A6B0-CF3C-4E0B-926E-4A04D0416FAE}" type="parTrans" cxnId="{573B97EC-8EB5-4F9E-9949-66B9E95ABA8F}">
      <dgm:prSet/>
      <dgm:spPr/>
      <dgm:t>
        <a:bodyPr/>
        <a:lstStyle/>
        <a:p>
          <a:endParaRPr lang="en-GB"/>
        </a:p>
      </dgm:t>
    </dgm:pt>
    <dgm:pt modelId="{B7AF1C54-E979-495D-A4F2-E6ED788EC381}" type="sibTrans" cxnId="{573B97EC-8EB5-4F9E-9949-66B9E95ABA8F}">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3C17E512-A5D7-463D-B618-8D161FA01809}" type="pres">
      <dgm:prSet presAssocID="{6C7F385F-3D09-443F-A0AB-E65919A098A8}" presName="text" presStyleLbl="node1" presStyleIdx="0" presStyleCnt="3" custScaleX="714587" custScaleY="51609">
        <dgm:presLayoutVars>
          <dgm:bulletEnabled val="1"/>
        </dgm:presLayoutVars>
      </dgm:prSet>
      <dgm:spPr/>
    </dgm:pt>
    <dgm:pt modelId="{8E05D897-61AC-4344-A2C3-C47677776E03}" type="pres">
      <dgm:prSet presAssocID="{B7AF1C54-E979-495D-A4F2-E6ED788EC381}" presName="space" presStyleCnt="0"/>
      <dgm:spPr/>
    </dgm:pt>
    <dgm:pt modelId="{4A391992-1D39-41EE-898A-D092113ED043}" type="pres">
      <dgm:prSet presAssocID="{18FC90F7-43BA-48CD-A033-6CF1445E1B15}" presName="text" presStyleLbl="node1" presStyleIdx="1" presStyleCnt="3" custScaleX="714587" custScaleY="48904" custLinFactNeighborX="0" custLinFactNeighborY="8862">
        <dgm:presLayoutVars>
          <dgm:bulletEnabled val="1"/>
        </dgm:presLayoutVars>
      </dgm:prSet>
      <dgm:spPr/>
    </dgm:pt>
    <dgm:pt modelId="{5C7D82B8-6EF8-4AE5-926E-55861C5971B5}" type="pres">
      <dgm:prSet presAssocID="{4AD9D54F-7E0D-456C-8FBC-CCE2DA9803B3}" presName="space" presStyleCnt="0"/>
      <dgm:spPr/>
    </dgm:pt>
    <dgm:pt modelId="{A007BD2E-B432-4D1C-9122-ABE7EC8D3E32}" type="pres">
      <dgm:prSet presAssocID="{D6B5A32E-9A63-438E-A755-58D65FA152C4}" presName="text" presStyleLbl="node1" presStyleIdx="2" presStyleCnt="3" custScaleX="714587" custScaleY="44371" custLinFactNeighborX="0" custLinFactNeighborY="-8142">
        <dgm:presLayoutVars>
          <dgm:bulletEnabled val="1"/>
        </dgm:presLayoutVars>
      </dgm:prSet>
      <dgm:spPr/>
    </dgm:pt>
  </dgm:ptLst>
  <dgm:cxnLst>
    <dgm:cxn modelId="{4AD1C133-A271-4CAB-92F3-A84AACB956F5}" type="presOf" srcId="{6C7F385F-3D09-443F-A0AB-E65919A098A8}" destId="{3C17E512-A5D7-463D-B618-8D161FA01809}" srcOrd="0" destOrd="0" presId="urn:diagrams.loki3.com/VaryingWidthList"/>
    <dgm:cxn modelId="{927F1F38-5B4E-43D7-9C07-95C7CBF34D05}"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1CE6AE93-3588-4E9C-ADFC-8755BEA24282}" type="presOf" srcId="{D6B5A32E-9A63-438E-A755-58D65FA152C4}" destId="{A007BD2E-B432-4D1C-9122-ABE7EC8D3E32}"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573B97EC-8EB5-4F9E-9949-66B9E95ABA8F}" srcId="{814303D1-91B5-4DD8-90E6-00AE72C4A5C5}" destId="{6C7F385F-3D09-443F-A0AB-E65919A098A8}" srcOrd="0" destOrd="0" parTransId="{2400A6B0-CF3C-4E0B-926E-4A04D0416FAE}" sibTransId="{B7AF1C54-E979-495D-A4F2-E6ED788EC381}"/>
    <dgm:cxn modelId="{694929F3-0809-4697-A635-E4857B213C79}" srcId="{814303D1-91B5-4DD8-90E6-00AE72C4A5C5}" destId="{D6B5A32E-9A63-438E-A755-58D65FA152C4}" srcOrd="2" destOrd="0" parTransId="{2040F1D3-E061-4739-A170-6B11339D3BAD}" sibTransId="{2345C089-A9B5-4B8B-87DC-D4717E203945}"/>
    <dgm:cxn modelId="{39E1D7B8-8573-4FC5-9606-5D86B036BF05}" type="presParOf" srcId="{C8BEAD66-2628-4B43-9A6B-FF08F3444FAF}" destId="{3C17E512-A5D7-463D-B618-8D161FA01809}" srcOrd="0" destOrd="0" presId="urn:diagrams.loki3.com/VaryingWidthList"/>
    <dgm:cxn modelId="{98B70830-D89E-4EDE-9280-56E5E49B1B30}" type="presParOf" srcId="{C8BEAD66-2628-4B43-9A6B-FF08F3444FAF}" destId="{8E05D897-61AC-4344-A2C3-C47677776E03}" srcOrd="1" destOrd="0" presId="urn:diagrams.loki3.com/VaryingWidthList"/>
    <dgm:cxn modelId="{BC791F53-26CB-4F60-969F-9E341ACE75A0}" type="presParOf" srcId="{C8BEAD66-2628-4B43-9A6B-FF08F3444FAF}" destId="{4A391992-1D39-41EE-898A-D092113ED043}" srcOrd="2" destOrd="0" presId="urn:diagrams.loki3.com/VaryingWidthList"/>
    <dgm:cxn modelId="{87082B20-C10A-4307-A545-225E9502BB65}" type="presParOf" srcId="{C8BEAD66-2628-4B43-9A6B-FF08F3444FAF}" destId="{5C7D82B8-6EF8-4AE5-926E-55861C5971B5}" srcOrd="3" destOrd="0" presId="urn:diagrams.loki3.com/VaryingWidthList"/>
    <dgm:cxn modelId="{348FA6DB-288B-4EFC-AE8C-C8303B041D4A}" type="presParOf" srcId="{C8BEAD66-2628-4B43-9A6B-FF08F3444FAF}" destId="{A007BD2E-B432-4D1C-9122-ABE7EC8D3E32}" srcOrd="4" destOrd="0" presId="urn:diagrams.loki3.com/VaryingWidth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FB8DC-5454-4771-B990-010C33358183}">
      <dsp:nvSpPr>
        <dsp:cNvPr id="0" name=""/>
        <dsp:cNvSpPr/>
      </dsp:nvSpPr>
      <dsp:spPr>
        <a:xfrm>
          <a:off x="0" y="0"/>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endParaRPr lang="en-GB" sz="1200" kern="1200"/>
        </a:p>
      </dsp:txBody>
      <dsp:txXfrm>
        <a:off x="0" y="0"/>
        <a:ext cx="2684161" cy="621965"/>
      </dsp:txXfrm>
    </dsp:sp>
    <dsp:sp modelId="{4A391992-1D39-41EE-898A-D092113ED043}">
      <dsp:nvSpPr>
        <dsp:cNvPr id="0" name=""/>
        <dsp:cNvSpPr/>
      </dsp:nvSpPr>
      <dsp:spPr>
        <a:xfrm>
          <a:off x="0" y="653079"/>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endParaRPr lang="en-GB" sz="1400" kern="1200"/>
        </a:p>
      </dsp:txBody>
      <dsp:txXfrm>
        <a:off x="0" y="653079"/>
        <a:ext cx="2684161" cy="6219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9CD1B-5941-468D-A133-B60E96D5B54C}">
      <dsp:nvSpPr>
        <dsp:cNvPr id="0" name=""/>
        <dsp:cNvSpPr/>
      </dsp:nvSpPr>
      <dsp:spPr>
        <a:xfrm>
          <a:off x="0" y="1663720"/>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F14F9C-E5F9-4FB7-A080-9CF96D84CD66}">
      <dsp:nvSpPr>
        <dsp:cNvPr id="0" name=""/>
        <dsp:cNvSpPr/>
      </dsp:nvSpPr>
      <dsp:spPr>
        <a:xfrm>
          <a:off x="0" y="1328012"/>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609FDB-D64A-47ED-B9E8-FEAC23B2C3A6}">
      <dsp:nvSpPr>
        <dsp:cNvPr id="0" name=""/>
        <dsp:cNvSpPr/>
      </dsp:nvSpPr>
      <dsp:spPr>
        <a:xfrm>
          <a:off x="0" y="992304"/>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87646E-5C92-40EF-9209-D53F794D31BA}">
      <dsp:nvSpPr>
        <dsp:cNvPr id="0" name=""/>
        <dsp:cNvSpPr/>
      </dsp:nvSpPr>
      <dsp:spPr>
        <a:xfrm>
          <a:off x="0" y="656596"/>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D5467F-4837-447C-8787-B91C9AEEC14E}">
      <dsp:nvSpPr>
        <dsp:cNvPr id="0" name=""/>
        <dsp:cNvSpPr/>
      </dsp:nvSpPr>
      <dsp:spPr>
        <a:xfrm>
          <a:off x="0" y="320888"/>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ECDC9C-B80C-4971-8452-24C843D1290B}">
      <dsp:nvSpPr>
        <dsp:cNvPr id="0" name=""/>
        <dsp:cNvSpPr/>
      </dsp:nvSpPr>
      <dsp:spPr>
        <a:xfrm>
          <a:off x="770268" y="1167"/>
          <a:ext cx="2192304" cy="319721"/>
        </a:xfrm>
        <a:prstGeom prst="rect">
          <a:avLst/>
        </a:prstGeom>
        <a:noFill/>
        <a:ln>
          <a:noFill/>
        </a:ln>
        <a:effectLst/>
      </dsp:spPr>
      <dsp:style>
        <a:lnRef idx="0">
          <a:scrgbClr r="0" g="0" b="0"/>
        </a:lnRef>
        <a:fillRef idx="0">
          <a:scrgbClr r="0" g="0" b="0"/>
        </a:fillRef>
        <a:effectRef idx="0">
          <a:scrgbClr r="0" g="0" b="0"/>
        </a:effectRef>
        <a:fontRef idx="minor"/>
      </dsp:style>
    </dsp:sp>
    <dsp:sp modelId="{47C47C67-97A9-4E02-8D22-9115C00A1B72}">
      <dsp:nvSpPr>
        <dsp:cNvPr id="0" name=""/>
        <dsp:cNvSpPr/>
      </dsp:nvSpPr>
      <dsp:spPr>
        <a:xfrm>
          <a:off x="0" y="1167"/>
          <a:ext cx="770268" cy="319721"/>
        </a:xfrm>
        <a:prstGeom prst="round2SameRect">
          <a:avLst>
            <a:gd name="adj1" fmla="val 16670"/>
            <a:gd name="adj2" fmla="val 0"/>
          </a:avLst>
        </a:prstGeom>
        <a:solidFill>
          <a:srgbClr val="0099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English</a:t>
          </a:r>
        </a:p>
      </dsp:txBody>
      <dsp:txXfrm>
        <a:off x="15610" y="16777"/>
        <a:ext cx="739048" cy="304111"/>
      </dsp:txXfrm>
    </dsp:sp>
    <dsp:sp modelId="{FC5AACF1-F8B3-48A5-9F17-DFD4F5124191}">
      <dsp:nvSpPr>
        <dsp:cNvPr id="0" name=""/>
        <dsp:cNvSpPr/>
      </dsp:nvSpPr>
      <dsp:spPr>
        <a:xfrm>
          <a:off x="770268" y="336875"/>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336875"/>
        <a:ext cx="2192304" cy="319721"/>
      </dsp:txXfrm>
    </dsp:sp>
    <dsp:sp modelId="{20E48F43-B081-4576-B77D-C98BEFE010AA}">
      <dsp:nvSpPr>
        <dsp:cNvPr id="0" name=""/>
        <dsp:cNvSpPr/>
      </dsp:nvSpPr>
      <dsp:spPr>
        <a:xfrm>
          <a:off x="0" y="336875"/>
          <a:ext cx="770268" cy="319721"/>
        </a:xfrm>
        <a:prstGeom prst="round2SameRect">
          <a:avLst>
            <a:gd name="adj1" fmla="val 16670"/>
            <a:gd name="adj2" fmla="val 0"/>
          </a:avLst>
        </a:prstGeom>
        <a:solidFill>
          <a:srgbClr val="7030A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Welsh</a:t>
          </a:r>
        </a:p>
      </dsp:txBody>
      <dsp:txXfrm>
        <a:off x="15610" y="352485"/>
        <a:ext cx="739048" cy="304111"/>
      </dsp:txXfrm>
    </dsp:sp>
    <dsp:sp modelId="{0D0F3F31-C825-4795-BCBE-D677066585E8}">
      <dsp:nvSpPr>
        <dsp:cNvPr id="0" name=""/>
        <dsp:cNvSpPr/>
      </dsp:nvSpPr>
      <dsp:spPr>
        <a:xfrm>
          <a:off x="770268" y="672583"/>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672583"/>
        <a:ext cx="2192304" cy="319721"/>
      </dsp:txXfrm>
    </dsp:sp>
    <dsp:sp modelId="{0F661122-FF5C-41FD-8986-F2E25502D929}">
      <dsp:nvSpPr>
        <dsp:cNvPr id="0" name=""/>
        <dsp:cNvSpPr/>
      </dsp:nvSpPr>
      <dsp:spPr>
        <a:xfrm>
          <a:off x="0" y="672583"/>
          <a:ext cx="770268" cy="319721"/>
        </a:xfrm>
        <a:prstGeom prst="round2SameRect">
          <a:avLst>
            <a:gd name="adj1" fmla="val 16670"/>
            <a:gd name="adj2" fmla="val 0"/>
          </a:avLst>
        </a:prstGeom>
        <a:solidFill>
          <a:srgbClr val="FF33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Health and Wellbeing</a:t>
          </a:r>
        </a:p>
      </dsp:txBody>
      <dsp:txXfrm>
        <a:off x="15610" y="688193"/>
        <a:ext cx="739048" cy="304111"/>
      </dsp:txXfrm>
    </dsp:sp>
    <dsp:sp modelId="{CDBE7ECF-F590-467D-B269-19ED3E4AF0C5}">
      <dsp:nvSpPr>
        <dsp:cNvPr id="0" name=""/>
        <dsp:cNvSpPr/>
      </dsp:nvSpPr>
      <dsp:spPr>
        <a:xfrm>
          <a:off x="770268" y="1008291"/>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008291"/>
        <a:ext cx="2192304" cy="319721"/>
      </dsp:txXfrm>
    </dsp:sp>
    <dsp:sp modelId="{22BA5738-8198-414D-A6D5-D20E3D9E5F31}">
      <dsp:nvSpPr>
        <dsp:cNvPr id="0" name=""/>
        <dsp:cNvSpPr/>
      </dsp:nvSpPr>
      <dsp:spPr>
        <a:xfrm>
          <a:off x="0" y="1008291"/>
          <a:ext cx="770268" cy="319721"/>
        </a:xfrm>
        <a:prstGeom prst="round2SameRect">
          <a:avLst>
            <a:gd name="adj1" fmla="val 16670"/>
            <a:gd name="adj2" fmla="val 0"/>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Humanities</a:t>
          </a:r>
        </a:p>
      </dsp:txBody>
      <dsp:txXfrm>
        <a:off x="15610" y="1023901"/>
        <a:ext cx="739048" cy="304111"/>
      </dsp:txXfrm>
    </dsp:sp>
    <dsp:sp modelId="{7B0FE066-775A-4625-8F94-A5E6F87DFCFF}">
      <dsp:nvSpPr>
        <dsp:cNvPr id="0" name=""/>
        <dsp:cNvSpPr/>
      </dsp:nvSpPr>
      <dsp:spPr>
        <a:xfrm>
          <a:off x="770268" y="1343999"/>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343999"/>
        <a:ext cx="2192304" cy="319721"/>
      </dsp:txXfrm>
    </dsp:sp>
    <dsp:sp modelId="{1E9B5D5E-FC63-4918-B9D4-5C0D0210F2A5}">
      <dsp:nvSpPr>
        <dsp:cNvPr id="0" name=""/>
        <dsp:cNvSpPr/>
      </dsp:nvSpPr>
      <dsp:spPr>
        <a:xfrm>
          <a:off x="0" y="1343999"/>
          <a:ext cx="770268" cy="319721"/>
        </a:xfrm>
        <a:prstGeom prst="round2SameRect">
          <a:avLst>
            <a:gd name="adj1" fmla="val 16670"/>
            <a:gd name="adj2" fmla="val 0"/>
          </a:avLst>
        </a:prstGeom>
        <a:solidFill>
          <a:srgbClr val="CC33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Light" panose="020F0302020204030204"/>
            </a:rPr>
            <a:t>Digital</a:t>
          </a:r>
          <a:endParaRPr lang="en-GB" sz="1400" kern="1200"/>
        </a:p>
      </dsp:txBody>
      <dsp:txXfrm>
        <a:off x="15610" y="1359609"/>
        <a:ext cx="739048" cy="3041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FB8DC-5454-4771-B990-010C33358183}">
      <dsp:nvSpPr>
        <dsp:cNvPr id="0" name=""/>
        <dsp:cNvSpPr/>
      </dsp:nvSpPr>
      <dsp:spPr>
        <a:xfrm>
          <a:off x="0" y="0"/>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endParaRPr lang="en-GB" sz="1200" kern="1200"/>
        </a:p>
      </dsp:txBody>
      <dsp:txXfrm>
        <a:off x="0" y="0"/>
        <a:ext cx="2684161" cy="621965"/>
      </dsp:txXfrm>
    </dsp:sp>
    <dsp:sp modelId="{4A391992-1D39-41EE-898A-D092113ED043}">
      <dsp:nvSpPr>
        <dsp:cNvPr id="0" name=""/>
        <dsp:cNvSpPr/>
      </dsp:nvSpPr>
      <dsp:spPr>
        <a:xfrm>
          <a:off x="0" y="653079"/>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endParaRPr lang="en-GB" sz="1400" kern="1200"/>
        </a:p>
      </dsp:txBody>
      <dsp:txXfrm>
        <a:off x="0" y="653079"/>
        <a:ext cx="2684161" cy="6219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9CD1B-5941-468D-A133-B60E96D5B54C}">
      <dsp:nvSpPr>
        <dsp:cNvPr id="0" name=""/>
        <dsp:cNvSpPr/>
      </dsp:nvSpPr>
      <dsp:spPr>
        <a:xfrm>
          <a:off x="0" y="1663720"/>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F14F9C-E5F9-4FB7-A080-9CF96D84CD66}">
      <dsp:nvSpPr>
        <dsp:cNvPr id="0" name=""/>
        <dsp:cNvSpPr/>
      </dsp:nvSpPr>
      <dsp:spPr>
        <a:xfrm>
          <a:off x="0" y="1328012"/>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609FDB-D64A-47ED-B9E8-FEAC23B2C3A6}">
      <dsp:nvSpPr>
        <dsp:cNvPr id="0" name=""/>
        <dsp:cNvSpPr/>
      </dsp:nvSpPr>
      <dsp:spPr>
        <a:xfrm>
          <a:off x="0" y="992304"/>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87646E-5C92-40EF-9209-D53F794D31BA}">
      <dsp:nvSpPr>
        <dsp:cNvPr id="0" name=""/>
        <dsp:cNvSpPr/>
      </dsp:nvSpPr>
      <dsp:spPr>
        <a:xfrm>
          <a:off x="0" y="656596"/>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D5467F-4837-447C-8787-B91C9AEEC14E}">
      <dsp:nvSpPr>
        <dsp:cNvPr id="0" name=""/>
        <dsp:cNvSpPr/>
      </dsp:nvSpPr>
      <dsp:spPr>
        <a:xfrm>
          <a:off x="0" y="320888"/>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ECDC9C-B80C-4971-8452-24C843D1290B}">
      <dsp:nvSpPr>
        <dsp:cNvPr id="0" name=""/>
        <dsp:cNvSpPr/>
      </dsp:nvSpPr>
      <dsp:spPr>
        <a:xfrm>
          <a:off x="770268" y="1167"/>
          <a:ext cx="2192304" cy="319721"/>
        </a:xfrm>
        <a:prstGeom prst="rect">
          <a:avLst/>
        </a:prstGeom>
        <a:noFill/>
        <a:ln>
          <a:noFill/>
        </a:ln>
        <a:effectLst/>
      </dsp:spPr>
      <dsp:style>
        <a:lnRef idx="0">
          <a:scrgbClr r="0" g="0" b="0"/>
        </a:lnRef>
        <a:fillRef idx="0">
          <a:scrgbClr r="0" g="0" b="0"/>
        </a:fillRef>
        <a:effectRef idx="0">
          <a:scrgbClr r="0" g="0" b="0"/>
        </a:effectRef>
        <a:fontRef idx="minor"/>
      </dsp:style>
    </dsp:sp>
    <dsp:sp modelId="{47C47C67-97A9-4E02-8D22-9115C00A1B72}">
      <dsp:nvSpPr>
        <dsp:cNvPr id="0" name=""/>
        <dsp:cNvSpPr/>
      </dsp:nvSpPr>
      <dsp:spPr>
        <a:xfrm>
          <a:off x="0" y="1167"/>
          <a:ext cx="770268" cy="319721"/>
        </a:xfrm>
        <a:prstGeom prst="round2SameRect">
          <a:avLst>
            <a:gd name="adj1" fmla="val 16670"/>
            <a:gd name="adj2" fmla="val 0"/>
          </a:avLst>
        </a:prstGeom>
        <a:solidFill>
          <a:srgbClr val="0099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English</a:t>
          </a:r>
        </a:p>
      </dsp:txBody>
      <dsp:txXfrm>
        <a:off x="15610" y="16777"/>
        <a:ext cx="739048" cy="304111"/>
      </dsp:txXfrm>
    </dsp:sp>
    <dsp:sp modelId="{FC5AACF1-F8B3-48A5-9F17-DFD4F5124191}">
      <dsp:nvSpPr>
        <dsp:cNvPr id="0" name=""/>
        <dsp:cNvSpPr/>
      </dsp:nvSpPr>
      <dsp:spPr>
        <a:xfrm>
          <a:off x="770268" y="336875"/>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336875"/>
        <a:ext cx="2192304" cy="319721"/>
      </dsp:txXfrm>
    </dsp:sp>
    <dsp:sp modelId="{20E48F43-B081-4576-B77D-C98BEFE010AA}">
      <dsp:nvSpPr>
        <dsp:cNvPr id="0" name=""/>
        <dsp:cNvSpPr/>
      </dsp:nvSpPr>
      <dsp:spPr>
        <a:xfrm>
          <a:off x="0" y="336875"/>
          <a:ext cx="770268" cy="319721"/>
        </a:xfrm>
        <a:prstGeom prst="round2SameRect">
          <a:avLst>
            <a:gd name="adj1" fmla="val 16670"/>
            <a:gd name="adj2" fmla="val 0"/>
          </a:avLst>
        </a:prstGeom>
        <a:solidFill>
          <a:srgbClr val="7030A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Welsh</a:t>
          </a:r>
        </a:p>
      </dsp:txBody>
      <dsp:txXfrm>
        <a:off x="15610" y="352485"/>
        <a:ext cx="739048" cy="304111"/>
      </dsp:txXfrm>
    </dsp:sp>
    <dsp:sp modelId="{0D0F3F31-C825-4795-BCBE-D677066585E8}">
      <dsp:nvSpPr>
        <dsp:cNvPr id="0" name=""/>
        <dsp:cNvSpPr/>
      </dsp:nvSpPr>
      <dsp:spPr>
        <a:xfrm>
          <a:off x="770268" y="672583"/>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672583"/>
        <a:ext cx="2192304" cy="319721"/>
      </dsp:txXfrm>
    </dsp:sp>
    <dsp:sp modelId="{0F661122-FF5C-41FD-8986-F2E25502D929}">
      <dsp:nvSpPr>
        <dsp:cNvPr id="0" name=""/>
        <dsp:cNvSpPr/>
      </dsp:nvSpPr>
      <dsp:spPr>
        <a:xfrm>
          <a:off x="0" y="672583"/>
          <a:ext cx="770268" cy="319721"/>
        </a:xfrm>
        <a:prstGeom prst="round2SameRect">
          <a:avLst>
            <a:gd name="adj1" fmla="val 16670"/>
            <a:gd name="adj2" fmla="val 0"/>
          </a:avLst>
        </a:prstGeom>
        <a:solidFill>
          <a:srgbClr val="FF33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Health and Wellbeing</a:t>
          </a:r>
        </a:p>
      </dsp:txBody>
      <dsp:txXfrm>
        <a:off x="15610" y="688193"/>
        <a:ext cx="739048" cy="304111"/>
      </dsp:txXfrm>
    </dsp:sp>
    <dsp:sp modelId="{CDBE7ECF-F590-467D-B269-19ED3E4AF0C5}">
      <dsp:nvSpPr>
        <dsp:cNvPr id="0" name=""/>
        <dsp:cNvSpPr/>
      </dsp:nvSpPr>
      <dsp:spPr>
        <a:xfrm>
          <a:off x="770268" y="1008291"/>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008291"/>
        <a:ext cx="2192304" cy="319721"/>
      </dsp:txXfrm>
    </dsp:sp>
    <dsp:sp modelId="{22BA5738-8198-414D-A6D5-D20E3D9E5F31}">
      <dsp:nvSpPr>
        <dsp:cNvPr id="0" name=""/>
        <dsp:cNvSpPr/>
      </dsp:nvSpPr>
      <dsp:spPr>
        <a:xfrm>
          <a:off x="0" y="1008291"/>
          <a:ext cx="770268" cy="319721"/>
        </a:xfrm>
        <a:prstGeom prst="round2SameRect">
          <a:avLst>
            <a:gd name="adj1" fmla="val 16670"/>
            <a:gd name="adj2" fmla="val 0"/>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Humanities</a:t>
          </a:r>
        </a:p>
      </dsp:txBody>
      <dsp:txXfrm>
        <a:off x="15610" y="1023901"/>
        <a:ext cx="739048" cy="304111"/>
      </dsp:txXfrm>
    </dsp:sp>
    <dsp:sp modelId="{7B0FE066-775A-4625-8F94-A5E6F87DFCFF}">
      <dsp:nvSpPr>
        <dsp:cNvPr id="0" name=""/>
        <dsp:cNvSpPr/>
      </dsp:nvSpPr>
      <dsp:spPr>
        <a:xfrm>
          <a:off x="770268" y="1343999"/>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343999"/>
        <a:ext cx="2192304" cy="319721"/>
      </dsp:txXfrm>
    </dsp:sp>
    <dsp:sp modelId="{1E9B5D5E-FC63-4918-B9D4-5C0D0210F2A5}">
      <dsp:nvSpPr>
        <dsp:cNvPr id="0" name=""/>
        <dsp:cNvSpPr/>
      </dsp:nvSpPr>
      <dsp:spPr>
        <a:xfrm>
          <a:off x="0" y="1343999"/>
          <a:ext cx="770268" cy="319721"/>
        </a:xfrm>
        <a:prstGeom prst="round2SameRect">
          <a:avLst>
            <a:gd name="adj1" fmla="val 16670"/>
            <a:gd name="adj2" fmla="val 0"/>
          </a:avLst>
        </a:prstGeom>
        <a:solidFill>
          <a:srgbClr val="CC33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Light" panose="020F0302020204030204"/>
            </a:rPr>
            <a:t>Digital</a:t>
          </a:r>
          <a:endParaRPr lang="en-GB" sz="1400" kern="1200"/>
        </a:p>
      </dsp:txBody>
      <dsp:txXfrm>
        <a:off x="15610" y="1359609"/>
        <a:ext cx="739048" cy="3041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7E512-A5D7-463D-B618-8D161FA01809}">
      <dsp:nvSpPr>
        <dsp:cNvPr id="0" name=""/>
        <dsp:cNvSpPr/>
      </dsp:nvSpPr>
      <dsp:spPr>
        <a:xfrm>
          <a:off x="0" y="496"/>
          <a:ext cx="3328473" cy="1562433"/>
        </a:xfrm>
        <a:prstGeom prst="rect">
          <a:avLst/>
        </a:prstGeom>
        <a:solidFill>
          <a:schemeClr val="lt1"/>
        </a:solidFill>
        <a:ln w="38100" cap="flat" cmpd="sng" algn="ctr">
          <a:solidFill>
            <a:schemeClr val="accent1"/>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Knowledge and Understanding. </a:t>
          </a:r>
          <a:br>
            <a:rPr lang="en-GB" sz="1400" b="1" kern="1200" dirty="0">
              <a:latin typeface="Ink Free"/>
            </a:rPr>
          </a:br>
          <a:endParaRPr lang="en-GB" sz="1400" b="1" kern="1200" dirty="0">
            <a:latin typeface="Ink Free"/>
          </a:endParaRPr>
        </a:p>
      </dsp:txBody>
      <dsp:txXfrm>
        <a:off x="0" y="496"/>
        <a:ext cx="3328473" cy="1562433"/>
      </dsp:txXfrm>
    </dsp:sp>
    <dsp:sp modelId="{4A391992-1D39-41EE-898A-D092113ED043}">
      <dsp:nvSpPr>
        <dsp:cNvPr id="0" name=""/>
        <dsp:cNvSpPr/>
      </dsp:nvSpPr>
      <dsp:spPr>
        <a:xfrm>
          <a:off x="0" y="1727716"/>
          <a:ext cx="3328473" cy="1480540"/>
        </a:xfrm>
        <a:prstGeom prst="rect">
          <a:avLst/>
        </a:prstGeom>
        <a:solidFill>
          <a:schemeClr val="lt1"/>
        </a:solidFill>
        <a:ln w="381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Independent learning.</a:t>
          </a:r>
          <a:endParaRPr lang="en-GB" b="0" kern="1200" dirty="0">
            <a:latin typeface="Ink Free"/>
            <a:ea typeface="Calibri Light" panose="020F0302020204030204"/>
            <a:cs typeface="Calibri Light" panose="020F0302020204030204"/>
          </a:endParaRPr>
        </a:p>
        <a:p>
          <a:pPr marL="0" lvl="0" indent="0" algn="l" defTabSz="622300" rtl="0">
            <a:lnSpc>
              <a:spcPct val="90000"/>
            </a:lnSpc>
            <a:spcBef>
              <a:spcPct val="0"/>
            </a:spcBef>
            <a:spcAft>
              <a:spcPct val="35000"/>
            </a:spcAft>
            <a:buNone/>
          </a:pPr>
          <a:endParaRPr lang="en-GB" b="0" kern="1200">
            <a:latin typeface="Calibri Light" panose="020F0302020204030204"/>
            <a:ea typeface="Calibri Light" panose="020F0302020204030204"/>
            <a:cs typeface="Calibri Light" panose="020F0302020204030204"/>
          </a:endParaRPr>
        </a:p>
        <a:p>
          <a:pPr marL="0" lvl="0" indent="0" algn="l" defTabSz="622300" rtl="0">
            <a:lnSpc>
              <a:spcPct val="90000"/>
            </a:lnSpc>
            <a:spcBef>
              <a:spcPct val="0"/>
            </a:spcBef>
            <a:spcAft>
              <a:spcPct val="35000"/>
            </a:spcAft>
            <a:buNone/>
          </a:pPr>
          <a:endParaRPr lang="en-GB" b="0" kern="1200">
            <a:latin typeface="Calibri Light" panose="020F0302020204030204"/>
            <a:ea typeface="Calibri Light" panose="020F0302020204030204"/>
            <a:cs typeface="Calibri Light" panose="020F0302020204030204"/>
          </a:endParaRPr>
        </a:p>
        <a:p>
          <a:pPr marL="0" lvl="0" indent="0" algn="l" defTabSz="622300">
            <a:lnSpc>
              <a:spcPct val="90000"/>
            </a:lnSpc>
            <a:spcBef>
              <a:spcPct val="0"/>
            </a:spcBef>
            <a:spcAft>
              <a:spcPct val="35000"/>
            </a:spcAft>
            <a:buNone/>
          </a:pPr>
          <a:endParaRPr lang="en-GB" sz="1200" kern="1200"/>
        </a:p>
      </dsp:txBody>
      <dsp:txXfrm>
        <a:off x="0" y="1727716"/>
        <a:ext cx="3328473" cy="1480540"/>
      </dsp:txXfrm>
    </dsp:sp>
    <dsp:sp modelId="{A007BD2E-B432-4D1C-9122-ABE7EC8D3E32}">
      <dsp:nvSpPr>
        <dsp:cNvPr id="0" name=""/>
        <dsp:cNvSpPr/>
      </dsp:nvSpPr>
      <dsp:spPr>
        <a:xfrm>
          <a:off x="0" y="3333890"/>
          <a:ext cx="3328473" cy="1343306"/>
        </a:xfrm>
        <a:prstGeom prst="rect">
          <a:avLst/>
        </a:prstGeom>
        <a:solidFill>
          <a:schemeClr val="lt1"/>
        </a:solidFill>
        <a:ln w="38100" cap="flat" cmpd="sng" algn="ctr">
          <a:solidFill>
            <a:schemeClr val="accent1"/>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Problem solving.</a:t>
          </a:r>
        </a:p>
      </dsp:txBody>
      <dsp:txXfrm>
        <a:off x="0" y="3333890"/>
        <a:ext cx="3328473" cy="13433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FB8DC-5454-4771-B990-010C33358183}">
      <dsp:nvSpPr>
        <dsp:cNvPr id="0" name=""/>
        <dsp:cNvSpPr/>
      </dsp:nvSpPr>
      <dsp:spPr>
        <a:xfrm>
          <a:off x="0" y="0"/>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endParaRPr lang="en-GB" sz="1200" kern="1200"/>
        </a:p>
      </dsp:txBody>
      <dsp:txXfrm>
        <a:off x="0" y="0"/>
        <a:ext cx="2684161" cy="621965"/>
      </dsp:txXfrm>
    </dsp:sp>
    <dsp:sp modelId="{4A391992-1D39-41EE-898A-D092113ED043}">
      <dsp:nvSpPr>
        <dsp:cNvPr id="0" name=""/>
        <dsp:cNvSpPr/>
      </dsp:nvSpPr>
      <dsp:spPr>
        <a:xfrm>
          <a:off x="0" y="653079"/>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endParaRPr lang="en-GB" sz="1400" kern="1200"/>
        </a:p>
      </dsp:txBody>
      <dsp:txXfrm>
        <a:off x="0" y="653079"/>
        <a:ext cx="2684161" cy="6219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9CD1B-5941-468D-A133-B60E96D5B54C}">
      <dsp:nvSpPr>
        <dsp:cNvPr id="0" name=""/>
        <dsp:cNvSpPr/>
      </dsp:nvSpPr>
      <dsp:spPr>
        <a:xfrm>
          <a:off x="0" y="1663720"/>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F14F9C-E5F9-4FB7-A080-9CF96D84CD66}">
      <dsp:nvSpPr>
        <dsp:cNvPr id="0" name=""/>
        <dsp:cNvSpPr/>
      </dsp:nvSpPr>
      <dsp:spPr>
        <a:xfrm>
          <a:off x="0" y="1328012"/>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609FDB-D64A-47ED-B9E8-FEAC23B2C3A6}">
      <dsp:nvSpPr>
        <dsp:cNvPr id="0" name=""/>
        <dsp:cNvSpPr/>
      </dsp:nvSpPr>
      <dsp:spPr>
        <a:xfrm>
          <a:off x="0" y="992304"/>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87646E-5C92-40EF-9209-D53F794D31BA}">
      <dsp:nvSpPr>
        <dsp:cNvPr id="0" name=""/>
        <dsp:cNvSpPr/>
      </dsp:nvSpPr>
      <dsp:spPr>
        <a:xfrm>
          <a:off x="0" y="656596"/>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D5467F-4837-447C-8787-B91C9AEEC14E}">
      <dsp:nvSpPr>
        <dsp:cNvPr id="0" name=""/>
        <dsp:cNvSpPr/>
      </dsp:nvSpPr>
      <dsp:spPr>
        <a:xfrm>
          <a:off x="0" y="320888"/>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ECDC9C-B80C-4971-8452-24C843D1290B}">
      <dsp:nvSpPr>
        <dsp:cNvPr id="0" name=""/>
        <dsp:cNvSpPr/>
      </dsp:nvSpPr>
      <dsp:spPr>
        <a:xfrm>
          <a:off x="770268" y="1167"/>
          <a:ext cx="2192304" cy="319721"/>
        </a:xfrm>
        <a:prstGeom prst="rect">
          <a:avLst/>
        </a:prstGeom>
        <a:noFill/>
        <a:ln>
          <a:noFill/>
        </a:ln>
        <a:effectLst/>
      </dsp:spPr>
      <dsp:style>
        <a:lnRef idx="0">
          <a:scrgbClr r="0" g="0" b="0"/>
        </a:lnRef>
        <a:fillRef idx="0">
          <a:scrgbClr r="0" g="0" b="0"/>
        </a:fillRef>
        <a:effectRef idx="0">
          <a:scrgbClr r="0" g="0" b="0"/>
        </a:effectRef>
        <a:fontRef idx="minor"/>
      </dsp:style>
    </dsp:sp>
    <dsp:sp modelId="{47C47C67-97A9-4E02-8D22-9115C00A1B72}">
      <dsp:nvSpPr>
        <dsp:cNvPr id="0" name=""/>
        <dsp:cNvSpPr/>
      </dsp:nvSpPr>
      <dsp:spPr>
        <a:xfrm>
          <a:off x="0" y="1167"/>
          <a:ext cx="770268" cy="319721"/>
        </a:xfrm>
        <a:prstGeom prst="round2SameRect">
          <a:avLst>
            <a:gd name="adj1" fmla="val 16670"/>
            <a:gd name="adj2" fmla="val 0"/>
          </a:avLst>
        </a:prstGeom>
        <a:solidFill>
          <a:srgbClr val="0099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English</a:t>
          </a:r>
        </a:p>
      </dsp:txBody>
      <dsp:txXfrm>
        <a:off x="15610" y="16777"/>
        <a:ext cx="739048" cy="304111"/>
      </dsp:txXfrm>
    </dsp:sp>
    <dsp:sp modelId="{FC5AACF1-F8B3-48A5-9F17-DFD4F5124191}">
      <dsp:nvSpPr>
        <dsp:cNvPr id="0" name=""/>
        <dsp:cNvSpPr/>
      </dsp:nvSpPr>
      <dsp:spPr>
        <a:xfrm>
          <a:off x="770268" y="336875"/>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336875"/>
        <a:ext cx="2192304" cy="319721"/>
      </dsp:txXfrm>
    </dsp:sp>
    <dsp:sp modelId="{20E48F43-B081-4576-B77D-C98BEFE010AA}">
      <dsp:nvSpPr>
        <dsp:cNvPr id="0" name=""/>
        <dsp:cNvSpPr/>
      </dsp:nvSpPr>
      <dsp:spPr>
        <a:xfrm>
          <a:off x="0" y="336875"/>
          <a:ext cx="770268" cy="319721"/>
        </a:xfrm>
        <a:prstGeom prst="round2SameRect">
          <a:avLst>
            <a:gd name="adj1" fmla="val 16670"/>
            <a:gd name="adj2" fmla="val 0"/>
          </a:avLst>
        </a:prstGeom>
        <a:solidFill>
          <a:srgbClr val="7030A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Welsh</a:t>
          </a:r>
        </a:p>
      </dsp:txBody>
      <dsp:txXfrm>
        <a:off x="15610" y="352485"/>
        <a:ext cx="739048" cy="304111"/>
      </dsp:txXfrm>
    </dsp:sp>
    <dsp:sp modelId="{0D0F3F31-C825-4795-BCBE-D677066585E8}">
      <dsp:nvSpPr>
        <dsp:cNvPr id="0" name=""/>
        <dsp:cNvSpPr/>
      </dsp:nvSpPr>
      <dsp:spPr>
        <a:xfrm>
          <a:off x="770268" y="672583"/>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672583"/>
        <a:ext cx="2192304" cy="319721"/>
      </dsp:txXfrm>
    </dsp:sp>
    <dsp:sp modelId="{0F661122-FF5C-41FD-8986-F2E25502D929}">
      <dsp:nvSpPr>
        <dsp:cNvPr id="0" name=""/>
        <dsp:cNvSpPr/>
      </dsp:nvSpPr>
      <dsp:spPr>
        <a:xfrm>
          <a:off x="0" y="672583"/>
          <a:ext cx="770268" cy="319721"/>
        </a:xfrm>
        <a:prstGeom prst="round2SameRect">
          <a:avLst>
            <a:gd name="adj1" fmla="val 16670"/>
            <a:gd name="adj2" fmla="val 0"/>
          </a:avLst>
        </a:prstGeom>
        <a:solidFill>
          <a:srgbClr val="FF33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Health and Wellbeing</a:t>
          </a:r>
        </a:p>
      </dsp:txBody>
      <dsp:txXfrm>
        <a:off x="15610" y="688193"/>
        <a:ext cx="739048" cy="304111"/>
      </dsp:txXfrm>
    </dsp:sp>
    <dsp:sp modelId="{CDBE7ECF-F590-467D-B269-19ED3E4AF0C5}">
      <dsp:nvSpPr>
        <dsp:cNvPr id="0" name=""/>
        <dsp:cNvSpPr/>
      </dsp:nvSpPr>
      <dsp:spPr>
        <a:xfrm>
          <a:off x="770268" y="1008291"/>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008291"/>
        <a:ext cx="2192304" cy="319721"/>
      </dsp:txXfrm>
    </dsp:sp>
    <dsp:sp modelId="{22BA5738-8198-414D-A6D5-D20E3D9E5F31}">
      <dsp:nvSpPr>
        <dsp:cNvPr id="0" name=""/>
        <dsp:cNvSpPr/>
      </dsp:nvSpPr>
      <dsp:spPr>
        <a:xfrm>
          <a:off x="0" y="1008291"/>
          <a:ext cx="770268" cy="319721"/>
        </a:xfrm>
        <a:prstGeom prst="round2SameRect">
          <a:avLst>
            <a:gd name="adj1" fmla="val 16670"/>
            <a:gd name="adj2" fmla="val 0"/>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Humanities</a:t>
          </a:r>
        </a:p>
      </dsp:txBody>
      <dsp:txXfrm>
        <a:off x="15610" y="1023901"/>
        <a:ext cx="739048" cy="304111"/>
      </dsp:txXfrm>
    </dsp:sp>
    <dsp:sp modelId="{7B0FE066-775A-4625-8F94-A5E6F87DFCFF}">
      <dsp:nvSpPr>
        <dsp:cNvPr id="0" name=""/>
        <dsp:cNvSpPr/>
      </dsp:nvSpPr>
      <dsp:spPr>
        <a:xfrm>
          <a:off x="770268" y="1343999"/>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343999"/>
        <a:ext cx="2192304" cy="319721"/>
      </dsp:txXfrm>
    </dsp:sp>
    <dsp:sp modelId="{1E9B5D5E-FC63-4918-B9D4-5C0D0210F2A5}">
      <dsp:nvSpPr>
        <dsp:cNvPr id="0" name=""/>
        <dsp:cNvSpPr/>
      </dsp:nvSpPr>
      <dsp:spPr>
        <a:xfrm>
          <a:off x="0" y="1343999"/>
          <a:ext cx="770268" cy="319721"/>
        </a:xfrm>
        <a:prstGeom prst="round2SameRect">
          <a:avLst>
            <a:gd name="adj1" fmla="val 16670"/>
            <a:gd name="adj2" fmla="val 0"/>
          </a:avLst>
        </a:prstGeom>
        <a:solidFill>
          <a:srgbClr val="CC33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Light" panose="020F0302020204030204"/>
            </a:rPr>
            <a:t>Digital</a:t>
          </a:r>
          <a:endParaRPr lang="en-GB" sz="1400" kern="1200"/>
        </a:p>
      </dsp:txBody>
      <dsp:txXfrm>
        <a:off x="15610" y="1359609"/>
        <a:ext cx="739048" cy="3041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7E512-A5D7-463D-B618-8D161FA01809}">
      <dsp:nvSpPr>
        <dsp:cNvPr id="0" name=""/>
        <dsp:cNvSpPr/>
      </dsp:nvSpPr>
      <dsp:spPr>
        <a:xfrm>
          <a:off x="0" y="496"/>
          <a:ext cx="3328473" cy="1562433"/>
        </a:xfrm>
        <a:prstGeom prst="rect">
          <a:avLst/>
        </a:prstGeom>
        <a:solidFill>
          <a:schemeClr val="lt1"/>
        </a:solidFill>
        <a:ln w="38100" cap="flat" cmpd="sng" algn="ctr">
          <a:solidFill>
            <a:schemeClr val="accent1"/>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Knowledge and Understanding. </a:t>
          </a:r>
          <a:br>
            <a:rPr lang="en-GB" sz="1400" b="1" kern="1200" dirty="0">
              <a:latin typeface="Ink Free"/>
            </a:rPr>
          </a:br>
          <a:endParaRPr lang="en-GB" sz="1400" b="1" kern="1200" dirty="0">
            <a:latin typeface="Ink Free"/>
          </a:endParaRPr>
        </a:p>
      </dsp:txBody>
      <dsp:txXfrm>
        <a:off x="0" y="496"/>
        <a:ext cx="3328473" cy="1562433"/>
      </dsp:txXfrm>
    </dsp:sp>
    <dsp:sp modelId="{4A391992-1D39-41EE-898A-D092113ED043}">
      <dsp:nvSpPr>
        <dsp:cNvPr id="0" name=""/>
        <dsp:cNvSpPr/>
      </dsp:nvSpPr>
      <dsp:spPr>
        <a:xfrm>
          <a:off x="0" y="1727716"/>
          <a:ext cx="3328473" cy="1480540"/>
        </a:xfrm>
        <a:prstGeom prst="rect">
          <a:avLst/>
        </a:prstGeom>
        <a:solidFill>
          <a:schemeClr val="lt1"/>
        </a:solidFill>
        <a:ln w="381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Independent learning.</a:t>
          </a:r>
          <a:endParaRPr lang="en-GB" b="0" kern="1200" dirty="0">
            <a:latin typeface="Ink Free"/>
            <a:ea typeface="Calibri Light" panose="020F0302020204030204"/>
            <a:cs typeface="Calibri Light" panose="020F0302020204030204"/>
          </a:endParaRPr>
        </a:p>
        <a:p>
          <a:pPr marL="0" lvl="0" indent="0" algn="l" defTabSz="622300" rtl="0">
            <a:lnSpc>
              <a:spcPct val="90000"/>
            </a:lnSpc>
            <a:spcBef>
              <a:spcPct val="0"/>
            </a:spcBef>
            <a:spcAft>
              <a:spcPct val="35000"/>
            </a:spcAft>
            <a:buNone/>
          </a:pPr>
          <a:endParaRPr lang="en-GB" b="0" kern="1200">
            <a:latin typeface="Calibri Light" panose="020F0302020204030204"/>
            <a:ea typeface="Calibri Light" panose="020F0302020204030204"/>
            <a:cs typeface="Calibri Light" panose="020F0302020204030204"/>
          </a:endParaRPr>
        </a:p>
        <a:p>
          <a:pPr marL="0" lvl="0" indent="0" algn="l" defTabSz="622300" rtl="0">
            <a:lnSpc>
              <a:spcPct val="90000"/>
            </a:lnSpc>
            <a:spcBef>
              <a:spcPct val="0"/>
            </a:spcBef>
            <a:spcAft>
              <a:spcPct val="35000"/>
            </a:spcAft>
            <a:buNone/>
          </a:pPr>
          <a:endParaRPr lang="en-GB" b="0" kern="1200">
            <a:latin typeface="Calibri Light" panose="020F0302020204030204"/>
            <a:ea typeface="Calibri Light" panose="020F0302020204030204"/>
            <a:cs typeface="Calibri Light" panose="020F0302020204030204"/>
          </a:endParaRPr>
        </a:p>
        <a:p>
          <a:pPr marL="0" lvl="0" indent="0" algn="l" defTabSz="622300">
            <a:lnSpc>
              <a:spcPct val="90000"/>
            </a:lnSpc>
            <a:spcBef>
              <a:spcPct val="0"/>
            </a:spcBef>
            <a:spcAft>
              <a:spcPct val="35000"/>
            </a:spcAft>
            <a:buNone/>
          </a:pPr>
          <a:endParaRPr lang="en-GB" sz="1200" kern="1200"/>
        </a:p>
      </dsp:txBody>
      <dsp:txXfrm>
        <a:off x="0" y="1727716"/>
        <a:ext cx="3328473" cy="1480540"/>
      </dsp:txXfrm>
    </dsp:sp>
    <dsp:sp modelId="{A007BD2E-B432-4D1C-9122-ABE7EC8D3E32}">
      <dsp:nvSpPr>
        <dsp:cNvPr id="0" name=""/>
        <dsp:cNvSpPr/>
      </dsp:nvSpPr>
      <dsp:spPr>
        <a:xfrm>
          <a:off x="0" y="3333890"/>
          <a:ext cx="3328473" cy="1343306"/>
        </a:xfrm>
        <a:prstGeom prst="rect">
          <a:avLst/>
        </a:prstGeom>
        <a:solidFill>
          <a:schemeClr val="lt1"/>
        </a:solidFill>
        <a:ln w="38100" cap="flat" cmpd="sng" algn="ctr">
          <a:solidFill>
            <a:schemeClr val="accent1"/>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5560" tIns="35560" rIns="35560" bIns="35560" numCol="1" spcCol="1270" anchor="t" anchorCtr="0">
          <a:noAutofit/>
        </a:bodyPr>
        <a:lstStyle/>
        <a:p>
          <a:pPr marL="0" lvl="0" indent="0" algn="l" defTabSz="622300">
            <a:lnSpc>
              <a:spcPct val="90000"/>
            </a:lnSpc>
            <a:spcBef>
              <a:spcPct val="0"/>
            </a:spcBef>
            <a:spcAft>
              <a:spcPct val="35000"/>
            </a:spcAft>
            <a:buNone/>
          </a:pPr>
          <a:r>
            <a:rPr lang="en-GB" sz="1400" b="1" kern="1200" dirty="0">
              <a:latin typeface="Ink Free"/>
            </a:rPr>
            <a:t>Skills.</a:t>
          </a:r>
        </a:p>
      </dsp:txBody>
      <dsp:txXfrm>
        <a:off x="0" y="3333890"/>
        <a:ext cx="3328473" cy="1343306"/>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6.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7.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04F81-DFF9-4101-9863-0853CFB3D1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A7833A5-63B2-4FAF-BE04-EAD073EF52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62235E-1724-4219-A5BA-264BBEBC5542}"/>
              </a:ext>
            </a:extLst>
          </p:cNvPr>
          <p:cNvSpPr>
            <a:spLocks noGrp="1"/>
          </p:cNvSpPr>
          <p:nvPr>
            <p:ph type="dt" sz="half" idx="10"/>
          </p:nvPr>
        </p:nvSpPr>
        <p:spPr/>
        <p:txBody>
          <a:bodyPr/>
          <a:lstStyle/>
          <a:p>
            <a:fld id="{860B4C0A-009C-4CFD-8314-453FC9E73F19}" type="datetimeFigureOut">
              <a:rPr lang="en-GB" smtClean="0"/>
              <a:t>02/09/2025</a:t>
            </a:fld>
            <a:endParaRPr lang="en-GB"/>
          </a:p>
        </p:txBody>
      </p:sp>
      <p:sp>
        <p:nvSpPr>
          <p:cNvPr id="5" name="Footer Placeholder 4">
            <a:extLst>
              <a:ext uri="{FF2B5EF4-FFF2-40B4-BE49-F238E27FC236}">
                <a16:creationId xmlns:a16="http://schemas.microsoft.com/office/drawing/2014/main" id="{93648985-03F3-4745-B998-2681193F3B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59A78B-57BF-4187-B3D5-799FC9E6B092}"/>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1630966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0098B-C843-4A1D-9EB4-475F9E84BC1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A26BAC-2C66-4EEF-B9E7-FBFB468D24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E044B5-B435-4943-BAD4-5AC198C30455}"/>
              </a:ext>
            </a:extLst>
          </p:cNvPr>
          <p:cNvSpPr>
            <a:spLocks noGrp="1"/>
          </p:cNvSpPr>
          <p:nvPr>
            <p:ph type="dt" sz="half" idx="10"/>
          </p:nvPr>
        </p:nvSpPr>
        <p:spPr/>
        <p:txBody>
          <a:bodyPr/>
          <a:lstStyle/>
          <a:p>
            <a:fld id="{860B4C0A-009C-4CFD-8314-453FC9E73F19}" type="datetimeFigureOut">
              <a:rPr lang="en-GB" smtClean="0"/>
              <a:t>02/09/2025</a:t>
            </a:fld>
            <a:endParaRPr lang="en-GB"/>
          </a:p>
        </p:txBody>
      </p:sp>
      <p:sp>
        <p:nvSpPr>
          <p:cNvPr id="5" name="Footer Placeholder 4">
            <a:extLst>
              <a:ext uri="{FF2B5EF4-FFF2-40B4-BE49-F238E27FC236}">
                <a16:creationId xmlns:a16="http://schemas.microsoft.com/office/drawing/2014/main" id="{95FDFBDC-0A0D-44FE-A390-FDCF50C577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6F7F9E-D759-4CCF-B4C5-085DF18D640F}"/>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3265499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57A162-E1B3-43DA-8572-67862C0572C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2516ED-B60D-4060-8893-6741EB1C41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15E0D8-7171-4ABC-90C6-7A080B96924F}"/>
              </a:ext>
            </a:extLst>
          </p:cNvPr>
          <p:cNvSpPr>
            <a:spLocks noGrp="1"/>
          </p:cNvSpPr>
          <p:nvPr>
            <p:ph type="dt" sz="half" idx="10"/>
          </p:nvPr>
        </p:nvSpPr>
        <p:spPr/>
        <p:txBody>
          <a:bodyPr/>
          <a:lstStyle/>
          <a:p>
            <a:fld id="{860B4C0A-009C-4CFD-8314-453FC9E73F19}" type="datetimeFigureOut">
              <a:rPr lang="en-GB" smtClean="0"/>
              <a:t>02/09/2025</a:t>
            </a:fld>
            <a:endParaRPr lang="en-GB"/>
          </a:p>
        </p:txBody>
      </p:sp>
      <p:sp>
        <p:nvSpPr>
          <p:cNvPr id="5" name="Footer Placeholder 4">
            <a:extLst>
              <a:ext uri="{FF2B5EF4-FFF2-40B4-BE49-F238E27FC236}">
                <a16:creationId xmlns:a16="http://schemas.microsoft.com/office/drawing/2014/main" id="{98674323-360D-40D6-B064-587886D4B3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2F7799-A60B-4E3D-BF27-0B94F7A2599C}"/>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231281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23EE0-3BAA-44E7-9224-F16FB93E15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E4F9DE-A37B-4EDB-B41D-81D93016D2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37A453-9154-42AF-8CF6-62374D904C91}"/>
              </a:ext>
            </a:extLst>
          </p:cNvPr>
          <p:cNvSpPr>
            <a:spLocks noGrp="1"/>
          </p:cNvSpPr>
          <p:nvPr>
            <p:ph type="dt" sz="half" idx="10"/>
          </p:nvPr>
        </p:nvSpPr>
        <p:spPr/>
        <p:txBody>
          <a:bodyPr/>
          <a:lstStyle/>
          <a:p>
            <a:fld id="{860B4C0A-009C-4CFD-8314-453FC9E73F19}" type="datetimeFigureOut">
              <a:rPr lang="en-GB" smtClean="0"/>
              <a:t>02/09/2025</a:t>
            </a:fld>
            <a:endParaRPr lang="en-GB"/>
          </a:p>
        </p:txBody>
      </p:sp>
      <p:sp>
        <p:nvSpPr>
          <p:cNvPr id="5" name="Footer Placeholder 4">
            <a:extLst>
              <a:ext uri="{FF2B5EF4-FFF2-40B4-BE49-F238E27FC236}">
                <a16:creationId xmlns:a16="http://schemas.microsoft.com/office/drawing/2014/main" id="{D7F8C3E8-F8CA-4D56-B30B-557962ABE5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4AE8F7-E270-43CB-80A9-1AF922AE7866}"/>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778894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092C5-8137-444C-86B1-440CBFE922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41264E0-6FA6-48C1-B0F3-01CEDDEDDF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FB9A9D-A766-4FAF-A2EA-64B775394845}"/>
              </a:ext>
            </a:extLst>
          </p:cNvPr>
          <p:cNvSpPr>
            <a:spLocks noGrp="1"/>
          </p:cNvSpPr>
          <p:nvPr>
            <p:ph type="dt" sz="half" idx="10"/>
          </p:nvPr>
        </p:nvSpPr>
        <p:spPr/>
        <p:txBody>
          <a:bodyPr/>
          <a:lstStyle/>
          <a:p>
            <a:fld id="{860B4C0A-009C-4CFD-8314-453FC9E73F19}" type="datetimeFigureOut">
              <a:rPr lang="en-GB" smtClean="0"/>
              <a:t>02/09/2025</a:t>
            </a:fld>
            <a:endParaRPr lang="en-GB"/>
          </a:p>
        </p:txBody>
      </p:sp>
      <p:sp>
        <p:nvSpPr>
          <p:cNvPr id="5" name="Footer Placeholder 4">
            <a:extLst>
              <a:ext uri="{FF2B5EF4-FFF2-40B4-BE49-F238E27FC236}">
                <a16:creationId xmlns:a16="http://schemas.microsoft.com/office/drawing/2014/main" id="{DBD0B8D1-753C-4228-8CDA-B754E43152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1F1D2B-5ED2-4C04-9E22-8212F5F93AF0}"/>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1822312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3C01E-EEE9-4E6C-9D9F-EC063801B3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7DB5E6-1BF7-4038-86A1-A1C2107B67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054B730-BCBA-4586-AD86-8681DFEF5D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4B8ED52-CA9E-4859-BB5B-23EB06CAAE31}"/>
              </a:ext>
            </a:extLst>
          </p:cNvPr>
          <p:cNvSpPr>
            <a:spLocks noGrp="1"/>
          </p:cNvSpPr>
          <p:nvPr>
            <p:ph type="dt" sz="half" idx="10"/>
          </p:nvPr>
        </p:nvSpPr>
        <p:spPr/>
        <p:txBody>
          <a:bodyPr/>
          <a:lstStyle/>
          <a:p>
            <a:fld id="{860B4C0A-009C-4CFD-8314-453FC9E73F19}" type="datetimeFigureOut">
              <a:rPr lang="en-GB" smtClean="0"/>
              <a:t>02/09/2025</a:t>
            </a:fld>
            <a:endParaRPr lang="en-GB"/>
          </a:p>
        </p:txBody>
      </p:sp>
      <p:sp>
        <p:nvSpPr>
          <p:cNvPr id="6" name="Footer Placeholder 5">
            <a:extLst>
              <a:ext uri="{FF2B5EF4-FFF2-40B4-BE49-F238E27FC236}">
                <a16:creationId xmlns:a16="http://schemas.microsoft.com/office/drawing/2014/main" id="{E74D4DEB-BD8B-4366-802B-EE695D6888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50FB5E-9E2C-4C12-966F-E533AFC241AC}"/>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3517307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B9926-68A2-4AB1-918C-0BCE23508CE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3C7427-9214-4C52-BEBB-E31994EE99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89E2D4-9D6F-41F8-A5E2-55B3BD21EC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641F887-62E4-4B70-BE11-40555FF714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9AF50D-669F-498C-97C9-513901F7B7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E3DB7EC-0DAB-40B4-8CCE-A4DEC6750C00}"/>
              </a:ext>
            </a:extLst>
          </p:cNvPr>
          <p:cNvSpPr>
            <a:spLocks noGrp="1"/>
          </p:cNvSpPr>
          <p:nvPr>
            <p:ph type="dt" sz="half" idx="10"/>
          </p:nvPr>
        </p:nvSpPr>
        <p:spPr/>
        <p:txBody>
          <a:bodyPr/>
          <a:lstStyle/>
          <a:p>
            <a:fld id="{860B4C0A-009C-4CFD-8314-453FC9E73F19}" type="datetimeFigureOut">
              <a:rPr lang="en-GB" smtClean="0"/>
              <a:t>02/09/2025</a:t>
            </a:fld>
            <a:endParaRPr lang="en-GB"/>
          </a:p>
        </p:txBody>
      </p:sp>
      <p:sp>
        <p:nvSpPr>
          <p:cNvPr id="8" name="Footer Placeholder 7">
            <a:extLst>
              <a:ext uri="{FF2B5EF4-FFF2-40B4-BE49-F238E27FC236}">
                <a16:creationId xmlns:a16="http://schemas.microsoft.com/office/drawing/2014/main" id="{0FEE40A2-CB3B-4D30-9642-DFDEABED188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E22A85C-DD1E-40C6-B1CF-337C9AA8B17A}"/>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1361769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C8AEA-0546-4A80-B817-CD5BCC8BE19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10C7455-9A0B-43E2-BE44-3D08AA2E4000}"/>
              </a:ext>
            </a:extLst>
          </p:cNvPr>
          <p:cNvSpPr>
            <a:spLocks noGrp="1"/>
          </p:cNvSpPr>
          <p:nvPr>
            <p:ph type="dt" sz="half" idx="10"/>
          </p:nvPr>
        </p:nvSpPr>
        <p:spPr/>
        <p:txBody>
          <a:bodyPr/>
          <a:lstStyle/>
          <a:p>
            <a:fld id="{860B4C0A-009C-4CFD-8314-453FC9E73F19}" type="datetimeFigureOut">
              <a:rPr lang="en-GB" smtClean="0"/>
              <a:t>02/09/2025</a:t>
            </a:fld>
            <a:endParaRPr lang="en-GB"/>
          </a:p>
        </p:txBody>
      </p:sp>
      <p:sp>
        <p:nvSpPr>
          <p:cNvPr id="4" name="Footer Placeholder 3">
            <a:extLst>
              <a:ext uri="{FF2B5EF4-FFF2-40B4-BE49-F238E27FC236}">
                <a16:creationId xmlns:a16="http://schemas.microsoft.com/office/drawing/2014/main" id="{42257977-B9B9-4A39-B4BD-A4166033B71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887D315-F5AF-4DDF-B47C-281B86424A61}"/>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528627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56954C-CFD1-4DE2-BC8E-1E4A47FACD9F}"/>
              </a:ext>
            </a:extLst>
          </p:cNvPr>
          <p:cNvSpPr>
            <a:spLocks noGrp="1"/>
          </p:cNvSpPr>
          <p:nvPr>
            <p:ph type="dt" sz="half" idx="10"/>
          </p:nvPr>
        </p:nvSpPr>
        <p:spPr/>
        <p:txBody>
          <a:bodyPr/>
          <a:lstStyle/>
          <a:p>
            <a:fld id="{860B4C0A-009C-4CFD-8314-453FC9E73F19}" type="datetimeFigureOut">
              <a:rPr lang="en-GB" smtClean="0"/>
              <a:t>02/09/2025</a:t>
            </a:fld>
            <a:endParaRPr lang="en-GB"/>
          </a:p>
        </p:txBody>
      </p:sp>
      <p:sp>
        <p:nvSpPr>
          <p:cNvPr id="3" name="Footer Placeholder 2">
            <a:extLst>
              <a:ext uri="{FF2B5EF4-FFF2-40B4-BE49-F238E27FC236}">
                <a16:creationId xmlns:a16="http://schemas.microsoft.com/office/drawing/2014/main" id="{8E92F26F-CAEB-4B12-9753-E2F4806CEDB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98EEFE9-3BF0-4C29-8B83-C97AAEDC7942}"/>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918846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B0BA5-212F-4718-9C40-23FF0F38EC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C8CF713-10F9-438E-A442-7E990EC928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9B791E4-3F3A-46D6-B7E3-B6FC39D0D8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2B0621-7934-423F-A7AC-78935C39D68D}"/>
              </a:ext>
            </a:extLst>
          </p:cNvPr>
          <p:cNvSpPr>
            <a:spLocks noGrp="1"/>
          </p:cNvSpPr>
          <p:nvPr>
            <p:ph type="dt" sz="half" idx="10"/>
          </p:nvPr>
        </p:nvSpPr>
        <p:spPr/>
        <p:txBody>
          <a:bodyPr/>
          <a:lstStyle/>
          <a:p>
            <a:fld id="{860B4C0A-009C-4CFD-8314-453FC9E73F19}" type="datetimeFigureOut">
              <a:rPr lang="en-GB" smtClean="0"/>
              <a:t>02/09/2025</a:t>
            </a:fld>
            <a:endParaRPr lang="en-GB"/>
          </a:p>
        </p:txBody>
      </p:sp>
      <p:sp>
        <p:nvSpPr>
          <p:cNvPr id="6" name="Footer Placeholder 5">
            <a:extLst>
              <a:ext uri="{FF2B5EF4-FFF2-40B4-BE49-F238E27FC236}">
                <a16:creationId xmlns:a16="http://schemas.microsoft.com/office/drawing/2014/main" id="{070C5118-9A18-482D-B9F4-CBEAF6C395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764617-458B-4967-B338-A21162B0FB1B}"/>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1260670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1C563-BB20-4057-88FC-0DEB9802FB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7B6BC2-32A5-49AC-9A01-9A382769CC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B29A277-130B-493C-916C-C044682E15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3465CB-EFC1-4585-9ED8-EF1CCB8FD31D}"/>
              </a:ext>
            </a:extLst>
          </p:cNvPr>
          <p:cNvSpPr>
            <a:spLocks noGrp="1"/>
          </p:cNvSpPr>
          <p:nvPr>
            <p:ph type="dt" sz="half" idx="10"/>
          </p:nvPr>
        </p:nvSpPr>
        <p:spPr/>
        <p:txBody>
          <a:bodyPr/>
          <a:lstStyle/>
          <a:p>
            <a:fld id="{860B4C0A-009C-4CFD-8314-453FC9E73F19}" type="datetimeFigureOut">
              <a:rPr lang="en-GB" smtClean="0"/>
              <a:t>02/09/2025</a:t>
            </a:fld>
            <a:endParaRPr lang="en-GB"/>
          </a:p>
        </p:txBody>
      </p:sp>
      <p:sp>
        <p:nvSpPr>
          <p:cNvPr id="6" name="Footer Placeholder 5">
            <a:extLst>
              <a:ext uri="{FF2B5EF4-FFF2-40B4-BE49-F238E27FC236}">
                <a16:creationId xmlns:a16="http://schemas.microsoft.com/office/drawing/2014/main" id="{ED6E7DD6-0704-44E5-B2C7-0A0D03EA4A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3E7C55-4DA2-46E3-9A90-F9B8DC2611B7}"/>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3928099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674691-222A-4298-88F6-9D794F0323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78E278-DE90-49C2-AD84-37098EBE5E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9CB1C7-C320-45BB-A6A7-23E83D06FD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0B4C0A-009C-4CFD-8314-453FC9E73F19}" type="datetimeFigureOut">
              <a:rPr lang="en-GB" smtClean="0"/>
              <a:t>02/09/2025</a:t>
            </a:fld>
            <a:endParaRPr lang="en-GB"/>
          </a:p>
        </p:txBody>
      </p:sp>
      <p:sp>
        <p:nvSpPr>
          <p:cNvPr id="5" name="Footer Placeholder 4">
            <a:extLst>
              <a:ext uri="{FF2B5EF4-FFF2-40B4-BE49-F238E27FC236}">
                <a16:creationId xmlns:a16="http://schemas.microsoft.com/office/drawing/2014/main" id="{125FBFCB-A65D-417B-9226-F35245B5C3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D95082D-3E40-48B9-8EA2-4E16963F5B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09190-BDCE-4FA3-BAA6-0CCCF4030AE7}" type="slidenum">
              <a:rPr lang="en-GB" smtClean="0"/>
              <a:t>‹#›</a:t>
            </a:fld>
            <a:endParaRPr lang="en-GB"/>
          </a:p>
        </p:txBody>
      </p:sp>
    </p:spTree>
    <p:extLst>
      <p:ext uri="{BB962C8B-B14F-4D97-AF65-F5344CB8AC3E}">
        <p14:creationId xmlns:p14="http://schemas.microsoft.com/office/powerpoint/2010/main" val="3032058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14.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image" Target="../media/image14.png"/><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image" Target="../media/image13.png"/><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19" Type="http://schemas.openxmlformats.org/officeDocument/2006/relationships/image" Target="../media/image1.png"/><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18" Type="http://schemas.openxmlformats.org/officeDocument/2006/relationships/image" Target="../media/image14.png"/><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diagramData" Target="../diagrams/data8.xml"/><Relationship Id="rId17" Type="http://schemas.openxmlformats.org/officeDocument/2006/relationships/image" Target="../media/image13.png"/><Relationship Id="rId2" Type="http://schemas.openxmlformats.org/officeDocument/2006/relationships/diagramData" Target="../diagrams/data6.xml"/><Relationship Id="rId16" Type="http://schemas.microsoft.com/office/2007/relationships/diagramDrawing" Target="../diagrams/drawing8.xml"/><Relationship Id="rId1" Type="http://schemas.openxmlformats.org/officeDocument/2006/relationships/slideLayout" Target="../slideLayouts/slideLayout7.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19" Type="http://schemas.openxmlformats.org/officeDocument/2006/relationships/image" Target="../media/image1.png"/><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C258E-E87B-F61B-2CED-0148A40751A0}"/>
              </a:ext>
            </a:extLst>
          </p:cNvPr>
          <p:cNvSpPr>
            <a:spLocks noGrp="1"/>
          </p:cNvSpPr>
          <p:nvPr>
            <p:ph type="ctrTitle"/>
          </p:nvPr>
        </p:nvSpPr>
        <p:spPr>
          <a:xfrm>
            <a:off x="1524000" y="1777970"/>
            <a:ext cx="9144000" cy="2387600"/>
          </a:xfrm>
        </p:spPr>
        <p:txBody>
          <a:bodyPr>
            <a:normAutofit/>
          </a:bodyPr>
          <a:lstStyle/>
          <a:p>
            <a:r>
              <a:rPr lang="en-GB" sz="9600" b="1" dirty="0"/>
              <a:t>PE Unit Overviews</a:t>
            </a:r>
          </a:p>
        </p:txBody>
      </p:sp>
    </p:spTree>
    <p:extLst>
      <p:ext uri="{BB962C8B-B14F-4D97-AF65-F5344CB8AC3E}">
        <p14:creationId xmlns:p14="http://schemas.microsoft.com/office/powerpoint/2010/main" val="1826581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5DF344-DA6E-9006-934A-8D3FBD1CA0F9}"/>
              </a:ext>
            </a:extLst>
          </p:cNvPr>
          <p:cNvPicPr>
            <a:picLocks noChangeAspect="1"/>
          </p:cNvPicPr>
          <p:nvPr/>
        </p:nvPicPr>
        <p:blipFill>
          <a:blip r:embed="rId2"/>
          <a:stretch>
            <a:fillRect/>
          </a:stretch>
        </p:blipFill>
        <p:spPr>
          <a:xfrm>
            <a:off x="1641719" y="772136"/>
            <a:ext cx="8674100" cy="5675191"/>
          </a:xfrm>
          <a:prstGeom prst="rect">
            <a:avLst/>
          </a:prstGeom>
        </p:spPr>
      </p:pic>
      <p:sp>
        <p:nvSpPr>
          <p:cNvPr id="4" name="TextBox 3">
            <a:extLst>
              <a:ext uri="{FF2B5EF4-FFF2-40B4-BE49-F238E27FC236}">
                <a16:creationId xmlns:a16="http://schemas.microsoft.com/office/drawing/2014/main" id="{F0E99A48-181D-330A-C98A-B1336FAE11CF}"/>
              </a:ext>
            </a:extLst>
          </p:cNvPr>
          <p:cNvSpPr txBox="1"/>
          <p:nvPr/>
        </p:nvSpPr>
        <p:spPr>
          <a:xfrm>
            <a:off x="3286422" y="302201"/>
            <a:ext cx="5619155" cy="795859"/>
          </a:xfrm>
          <a:prstGeom prst="rect">
            <a:avLst/>
          </a:prstGeom>
          <a:noFill/>
        </p:spPr>
        <p:txBody>
          <a:bodyPr wrap="square" rtlCol="0">
            <a:spAutoFit/>
          </a:bodyPr>
          <a:lstStyle/>
          <a:p>
            <a:r>
              <a:rPr lang="en-GB" sz="2286" b="1" dirty="0">
                <a:solidFill>
                  <a:srgbClr val="002060"/>
                </a:solidFill>
                <a:latin typeface="Malgun Gothic" panose="020B0503020000020004" pitchFamily="34" charset="-127"/>
                <a:ea typeface="Malgun Gothic" panose="020B0503020000020004" pitchFamily="34" charset="-127"/>
              </a:rPr>
              <a:t>PE Plan</a:t>
            </a:r>
          </a:p>
          <a:p>
            <a:r>
              <a:rPr lang="en-GB" sz="2286" b="1" dirty="0">
                <a:solidFill>
                  <a:srgbClr val="002060"/>
                </a:solidFill>
                <a:latin typeface="Malgun Gothic" panose="020B0503020000020004" pitchFamily="34" charset="-127"/>
                <a:ea typeface="Malgun Gothic" panose="020B0503020000020004" pitchFamily="34" charset="-127"/>
              </a:rPr>
              <a:t>Literacy Progression</a:t>
            </a:r>
            <a:endParaRPr lang="en-GB" sz="1286" b="1" dirty="0">
              <a:solidFill>
                <a:srgbClr val="00206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1974518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C8A3E1-5687-CB9C-42D1-08FB9E829AB6}"/>
              </a:ext>
            </a:extLst>
          </p:cNvPr>
          <p:cNvPicPr>
            <a:picLocks noChangeAspect="1"/>
          </p:cNvPicPr>
          <p:nvPr/>
        </p:nvPicPr>
        <p:blipFill>
          <a:blip r:embed="rId2"/>
          <a:stretch>
            <a:fillRect/>
          </a:stretch>
        </p:blipFill>
        <p:spPr>
          <a:xfrm>
            <a:off x="1607649" y="1010993"/>
            <a:ext cx="8986472" cy="5500322"/>
          </a:xfrm>
          <a:prstGeom prst="rect">
            <a:avLst/>
          </a:prstGeom>
        </p:spPr>
      </p:pic>
      <p:sp>
        <p:nvSpPr>
          <p:cNvPr id="4" name="TextBox 3">
            <a:extLst>
              <a:ext uri="{FF2B5EF4-FFF2-40B4-BE49-F238E27FC236}">
                <a16:creationId xmlns:a16="http://schemas.microsoft.com/office/drawing/2014/main" id="{E8EB329E-D471-491D-2DE2-622FE93037F9}"/>
              </a:ext>
            </a:extLst>
          </p:cNvPr>
          <p:cNvSpPr txBox="1"/>
          <p:nvPr/>
        </p:nvSpPr>
        <p:spPr>
          <a:xfrm>
            <a:off x="3286422" y="302201"/>
            <a:ext cx="5619155" cy="795859"/>
          </a:xfrm>
          <a:prstGeom prst="rect">
            <a:avLst/>
          </a:prstGeom>
          <a:noFill/>
        </p:spPr>
        <p:txBody>
          <a:bodyPr wrap="square" rtlCol="0">
            <a:spAutoFit/>
          </a:bodyPr>
          <a:lstStyle/>
          <a:p>
            <a:r>
              <a:rPr lang="en-GB" sz="2286" b="1" dirty="0">
                <a:solidFill>
                  <a:srgbClr val="002060"/>
                </a:solidFill>
                <a:latin typeface="Malgun Gothic" panose="020B0503020000020004" pitchFamily="34" charset="-127"/>
                <a:ea typeface="Malgun Gothic" panose="020B0503020000020004" pitchFamily="34" charset="-127"/>
              </a:rPr>
              <a:t>PE Plan</a:t>
            </a:r>
          </a:p>
          <a:p>
            <a:r>
              <a:rPr lang="en-GB" sz="2286" b="1" dirty="0">
                <a:solidFill>
                  <a:srgbClr val="002060"/>
                </a:solidFill>
                <a:latin typeface="Malgun Gothic" panose="020B0503020000020004" pitchFamily="34" charset="-127"/>
                <a:ea typeface="Malgun Gothic" panose="020B0503020000020004" pitchFamily="34" charset="-127"/>
              </a:rPr>
              <a:t>Literacy Progression</a:t>
            </a:r>
            <a:endParaRPr lang="en-GB" sz="1286" b="1" dirty="0">
              <a:solidFill>
                <a:srgbClr val="00206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2246445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84D0A3-5FBF-B5C9-A416-489AE4F53F16}"/>
              </a:ext>
            </a:extLst>
          </p:cNvPr>
          <p:cNvPicPr>
            <a:picLocks noChangeAspect="1"/>
          </p:cNvPicPr>
          <p:nvPr/>
        </p:nvPicPr>
        <p:blipFill>
          <a:blip r:embed="rId2"/>
          <a:stretch>
            <a:fillRect/>
          </a:stretch>
        </p:blipFill>
        <p:spPr>
          <a:xfrm>
            <a:off x="1991701" y="969474"/>
            <a:ext cx="9009674" cy="5407514"/>
          </a:xfrm>
          <a:prstGeom prst="rect">
            <a:avLst/>
          </a:prstGeom>
        </p:spPr>
      </p:pic>
      <p:sp>
        <p:nvSpPr>
          <p:cNvPr id="4" name="TextBox 3">
            <a:extLst>
              <a:ext uri="{FF2B5EF4-FFF2-40B4-BE49-F238E27FC236}">
                <a16:creationId xmlns:a16="http://schemas.microsoft.com/office/drawing/2014/main" id="{D9351F40-DD2F-2146-C686-5C8B920BB3C5}"/>
              </a:ext>
            </a:extLst>
          </p:cNvPr>
          <p:cNvSpPr txBox="1"/>
          <p:nvPr/>
        </p:nvSpPr>
        <p:spPr>
          <a:xfrm>
            <a:off x="3286422" y="175201"/>
            <a:ext cx="5619155" cy="795859"/>
          </a:xfrm>
          <a:prstGeom prst="rect">
            <a:avLst/>
          </a:prstGeom>
          <a:noFill/>
        </p:spPr>
        <p:txBody>
          <a:bodyPr wrap="square" rtlCol="0">
            <a:spAutoFit/>
          </a:bodyPr>
          <a:lstStyle/>
          <a:p>
            <a:r>
              <a:rPr lang="en-GB" sz="2286" b="1" dirty="0">
                <a:solidFill>
                  <a:srgbClr val="002060"/>
                </a:solidFill>
                <a:latin typeface="Malgun Gothic" panose="020B0503020000020004" pitchFamily="34" charset="-127"/>
                <a:ea typeface="Malgun Gothic" panose="020B0503020000020004" pitchFamily="34" charset="-127"/>
              </a:rPr>
              <a:t>PE Plan</a:t>
            </a:r>
          </a:p>
          <a:p>
            <a:r>
              <a:rPr lang="en-GB" sz="2286" b="1" dirty="0">
                <a:solidFill>
                  <a:srgbClr val="002060"/>
                </a:solidFill>
                <a:latin typeface="Malgun Gothic" panose="020B0503020000020004" pitchFamily="34" charset="-127"/>
                <a:ea typeface="Malgun Gothic" panose="020B0503020000020004" pitchFamily="34" charset="-127"/>
              </a:rPr>
              <a:t>Literacy Progression</a:t>
            </a:r>
            <a:endParaRPr lang="en-GB" sz="1286" b="1" dirty="0">
              <a:solidFill>
                <a:srgbClr val="00206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2569275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93E1D99-47A1-4322-73C2-B1F17751349E}"/>
              </a:ext>
            </a:extLst>
          </p:cNvPr>
          <p:cNvGraphicFramePr>
            <a:graphicFrameLocks noGrp="1"/>
          </p:cNvGraphicFramePr>
          <p:nvPr>
            <p:extLst>
              <p:ext uri="{D42A27DB-BD31-4B8C-83A1-F6EECF244321}">
                <p14:modId xmlns:p14="http://schemas.microsoft.com/office/powerpoint/2010/main" val="2976387792"/>
              </p:ext>
            </p:extLst>
          </p:nvPr>
        </p:nvGraphicFramePr>
        <p:xfrm>
          <a:off x="790754" y="1035170"/>
          <a:ext cx="10994552" cy="5303520"/>
        </p:xfrm>
        <a:graphic>
          <a:graphicData uri="http://schemas.openxmlformats.org/drawingml/2006/table">
            <a:tbl>
              <a:tblPr bandRow="1">
                <a:tableStyleId>{5C22544A-7EE6-4342-B048-85BDC9FD1C3A}</a:tableStyleId>
              </a:tblPr>
              <a:tblGrid>
                <a:gridCol w="2748638">
                  <a:extLst>
                    <a:ext uri="{9D8B030D-6E8A-4147-A177-3AD203B41FA5}">
                      <a16:colId xmlns:a16="http://schemas.microsoft.com/office/drawing/2014/main" val="186589405"/>
                    </a:ext>
                  </a:extLst>
                </a:gridCol>
                <a:gridCol w="2748638">
                  <a:extLst>
                    <a:ext uri="{9D8B030D-6E8A-4147-A177-3AD203B41FA5}">
                      <a16:colId xmlns:a16="http://schemas.microsoft.com/office/drawing/2014/main" val="906086557"/>
                    </a:ext>
                  </a:extLst>
                </a:gridCol>
                <a:gridCol w="2748638">
                  <a:extLst>
                    <a:ext uri="{9D8B030D-6E8A-4147-A177-3AD203B41FA5}">
                      <a16:colId xmlns:a16="http://schemas.microsoft.com/office/drawing/2014/main" val="3780806905"/>
                    </a:ext>
                  </a:extLst>
                </a:gridCol>
                <a:gridCol w="2748638">
                  <a:extLst>
                    <a:ext uri="{9D8B030D-6E8A-4147-A177-3AD203B41FA5}">
                      <a16:colId xmlns:a16="http://schemas.microsoft.com/office/drawing/2014/main" val="1525697936"/>
                    </a:ext>
                  </a:extLst>
                </a:gridCol>
              </a:tblGrid>
              <a:tr h="0">
                <a:tc>
                  <a:txBody>
                    <a:bodyPr/>
                    <a:lstStyle/>
                    <a:p>
                      <a:pPr algn="l">
                        <a:buNone/>
                      </a:pPr>
                      <a:r>
                        <a:rPr lang="en-US" b="1" dirty="0"/>
                        <a:t>Year Group</a:t>
                      </a:r>
                      <a:endParaRPr lang="en-US" dirty="0"/>
                    </a:p>
                  </a:txBody>
                  <a:tcPr>
                    <a:lnL>
                      <a:noFill/>
                    </a:lnL>
                    <a:lnR>
                      <a:noFill/>
                    </a:lnR>
                    <a:lnT>
                      <a:noFill/>
                    </a:lnT>
                    <a:lnB>
                      <a:noFill/>
                    </a:lnB>
                    <a:noFill/>
                  </a:tcPr>
                </a:tc>
                <a:tc>
                  <a:txBody>
                    <a:bodyPr/>
                    <a:lstStyle/>
                    <a:p>
                      <a:pPr algn="l">
                        <a:buNone/>
                      </a:pPr>
                      <a:r>
                        <a:rPr lang="en-US" b="1" dirty="0"/>
                        <a:t>Oracy Focus</a:t>
                      </a:r>
                      <a:r>
                        <a:rPr lang="en-US" dirty="0"/>
                        <a:t> (speaking &amp; listening skills)</a:t>
                      </a:r>
                    </a:p>
                  </a:txBody>
                  <a:tcPr>
                    <a:lnL>
                      <a:noFill/>
                    </a:lnL>
                    <a:lnR>
                      <a:noFill/>
                    </a:lnR>
                    <a:lnT>
                      <a:noFill/>
                    </a:lnT>
                    <a:lnB>
                      <a:noFill/>
                    </a:lnB>
                    <a:noFill/>
                  </a:tcPr>
                </a:tc>
                <a:tc>
                  <a:txBody>
                    <a:bodyPr/>
                    <a:lstStyle/>
                    <a:p>
                      <a:pPr algn="l">
                        <a:buNone/>
                      </a:pPr>
                      <a:r>
                        <a:rPr lang="en-US" b="1" dirty="0"/>
                        <a:t>Key Words / Vocabulary</a:t>
                      </a:r>
                      <a:endParaRPr lang="en-US" dirty="0"/>
                    </a:p>
                  </a:txBody>
                  <a:tcPr>
                    <a:lnL>
                      <a:noFill/>
                    </a:lnL>
                    <a:lnR>
                      <a:noFill/>
                    </a:lnR>
                    <a:lnT>
                      <a:noFill/>
                    </a:lnT>
                    <a:lnB>
                      <a:noFill/>
                    </a:lnB>
                    <a:noFill/>
                  </a:tcPr>
                </a:tc>
                <a:tc>
                  <a:txBody>
                    <a:bodyPr/>
                    <a:lstStyle/>
                    <a:p>
                      <a:pPr algn="l">
                        <a:buNone/>
                      </a:pPr>
                      <a:r>
                        <a:rPr lang="en-US" b="1"/>
                        <a:t>Progressive Task Example</a:t>
                      </a:r>
                      <a:endParaRPr lang="en-US"/>
                    </a:p>
                  </a:txBody>
                  <a:tcPr>
                    <a:lnL>
                      <a:noFill/>
                    </a:lnL>
                    <a:lnR>
                      <a:noFill/>
                    </a:lnR>
                    <a:lnT>
                      <a:noFill/>
                    </a:lnT>
                    <a:lnB>
                      <a:noFill/>
                    </a:lnB>
                    <a:noFill/>
                  </a:tcPr>
                </a:tc>
                <a:extLst>
                  <a:ext uri="{0D108BD9-81ED-4DB2-BD59-A6C34878D82A}">
                    <a16:rowId xmlns:a16="http://schemas.microsoft.com/office/drawing/2014/main" val="1431028437"/>
                  </a:ext>
                </a:extLst>
              </a:tr>
              <a:tr h="0">
                <a:tc>
                  <a:txBody>
                    <a:bodyPr/>
                    <a:lstStyle/>
                    <a:p>
                      <a:pPr algn="l">
                        <a:buNone/>
                      </a:pPr>
                      <a:r>
                        <a:rPr lang="en-US" b="1" dirty="0"/>
                        <a:t>Year 7</a:t>
                      </a:r>
                      <a:endParaRPr lang="en-US" dirty="0"/>
                    </a:p>
                  </a:txBody>
                  <a:tcPr>
                    <a:lnL>
                      <a:noFill/>
                    </a:lnL>
                    <a:lnR>
                      <a:noFill/>
                    </a:lnR>
                    <a:lnT>
                      <a:noFill/>
                    </a:lnT>
                    <a:lnB>
                      <a:noFill/>
                    </a:lnB>
                    <a:noFill/>
                  </a:tcPr>
                </a:tc>
                <a:tc>
                  <a:txBody>
                    <a:bodyPr/>
                    <a:lstStyle/>
                    <a:p>
                      <a:pPr algn="l">
                        <a:buNone/>
                      </a:pPr>
                      <a:r>
                        <a:rPr lang="en-US"/>
                        <a:t>Use simple, clear sentences to describe actions and explain choices. Listen to peers and repeat key ideas.</a:t>
                      </a:r>
                    </a:p>
                  </a:txBody>
                  <a:tcPr>
                    <a:lnL>
                      <a:noFill/>
                    </a:lnL>
                    <a:lnR>
                      <a:noFill/>
                    </a:lnR>
                    <a:lnT>
                      <a:noFill/>
                    </a:lnT>
                    <a:lnB>
                      <a:noFill/>
                    </a:lnB>
                    <a:noFill/>
                  </a:tcPr>
                </a:tc>
                <a:tc>
                  <a:txBody>
                    <a:bodyPr/>
                    <a:lstStyle/>
                    <a:p>
                      <a:pPr algn="l">
                        <a:buNone/>
                      </a:pPr>
                      <a:r>
                        <a:rPr lang="en-US" i="1"/>
                        <a:t>Pass, defend, attack, warm-up, cool-down, fitness, teamwork, space, movement</a:t>
                      </a:r>
                      <a:endParaRPr lang="en-US"/>
                    </a:p>
                  </a:txBody>
                  <a:tcPr>
                    <a:lnL>
                      <a:noFill/>
                    </a:lnL>
                    <a:lnR>
                      <a:noFill/>
                    </a:lnR>
                    <a:lnT>
                      <a:noFill/>
                    </a:lnT>
                    <a:lnB>
                      <a:noFill/>
                    </a:lnB>
                    <a:noFill/>
                  </a:tcPr>
                </a:tc>
                <a:tc>
                  <a:txBody>
                    <a:bodyPr/>
                    <a:lstStyle/>
                    <a:p>
                      <a:pPr algn="l">
                        <a:buNone/>
                      </a:pPr>
                      <a:r>
                        <a:rPr lang="en-US"/>
                        <a:t>Pupils describe the rules of a game in pairs, using key words to explain what they are doing.</a:t>
                      </a:r>
                    </a:p>
                  </a:txBody>
                  <a:tcPr>
                    <a:lnL>
                      <a:noFill/>
                    </a:lnL>
                    <a:lnR>
                      <a:noFill/>
                    </a:lnR>
                    <a:lnT>
                      <a:noFill/>
                    </a:lnT>
                    <a:lnB>
                      <a:noFill/>
                    </a:lnB>
                    <a:noFill/>
                  </a:tcPr>
                </a:tc>
                <a:extLst>
                  <a:ext uri="{0D108BD9-81ED-4DB2-BD59-A6C34878D82A}">
                    <a16:rowId xmlns:a16="http://schemas.microsoft.com/office/drawing/2014/main" val="247043206"/>
                  </a:ext>
                </a:extLst>
              </a:tr>
              <a:tr h="0">
                <a:tc>
                  <a:txBody>
                    <a:bodyPr/>
                    <a:lstStyle/>
                    <a:p>
                      <a:pPr algn="l">
                        <a:buNone/>
                      </a:pPr>
                      <a:r>
                        <a:rPr lang="en-US" b="1" dirty="0"/>
                        <a:t>Year 8</a:t>
                      </a:r>
                      <a:endParaRPr lang="en-US" dirty="0"/>
                    </a:p>
                  </a:txBody>
                  <a:tcPr>
                    <a:lnL>
                      <a:noFill/>
                    </a:lnL>
                    <a:lnR>
                      <a:noFill/>
                    </a:lnR>
                    <a:lnT>
                      <a:noFill/>
                    </a:lnT>
                    <a:lnB>
                      <a:noFill/>
                    </a:lnB>
                    <a:noFill/>
                  </a:tcPr>
                </a:tc>
                <a:tc>
                  <a:txBody>
                    <a:bodyPr/>
                    <a:lstStyle/>
                    <a:p>
                      <a:pPr algn="l">
                        <a:buNone/>
                      </a:pPr>
                      <a:r>
                        <a:rPr lang="en-US" dirty="0"/>
                        <a:t>Begin to justify decisions and give feedback to peers using correct terminology. Use extended sentences.</a:t>
                      </a:r>
                    </a:p>
                  </a:txBody>
                  <a:tcPr>
                    <a:lnL>
                      <a:noFill/>
                    </a:lnL>
                    <a:lnR>
                      <a:noFill/>
                    </a:lnR>
                    <a:lnT>
                      <a:noFill/>
                    </a:lnT>
                    <a:lnB>
                      <a:noFill/>
                    </a:lnB>
                    <a:noFill/>
                  </a:tcPr>
                </a:tc>
                <a:tc>
                  <a:txBody>
                    <a:bodyPr/>
                    <a:lstStyle/>
                    <a:p>
                      <a:pPr algn="l">
                        <a:buNone/>
                      </a:pPr>
                      <a:r>
                        <a:rPr lang="en-US" i="1" dirty="0"/>
                        <a:t>Agility, coordination, accuracy, balance, strength, speed, tactics, strategy, communication</a:t>
                      </a:r>
                      <a:endParaRPr lang="en-US" dirty="0"/>
                    </a:p>
                  </a:txBody>
                  <a:tcPr>
                    <a:lnL>
                      <a:noFill/>
                    </a:lnL>
                    <a:lnR>
                      <a:noFill/>
                    </a:lnR>
                    <a:lnT>
                      <a:noFill/>
                    </a:lnT>
                    <a:lnB>
                      <a:noFill/>
                    </a:lnB>
                    <a:noFill/>
                  </a:tcPr>
                </a:tc>
                <a:tc>
                  <a:txBody>
                    <a:bodyPr/>
                    <a:lstStyle/>
                    <a:p>
                      <a:pPr algn="l">
                        <a:buNone/>
                      </a:pPr>
                      <a:r>
                        <a:rPr lang="en-US" dirty="0"/>
                        <a:t>In small groups, pupils explain the tactics used in a game, giving feedback with at least three subject-specific terms.</a:t>
                      </a:r>
                    </a:p>
                  </a:txBody>
                  <a:tcPr>
                    <a:lnL>
                      <a:noFill/>
                    </a:lnL>
                    <a:lnR>
                      <a:noFill/>
                    </a:lnR>
                    <a:lnT>
                      <a:noFill/>
                    </a:lnT>
                    <a:lnB>
                      <a:noFill/>
                    </a:lnB>
                    <a:noFill/>
                  </a:tcPr>
                </a:tc>
                <a:extLst>
                  <a:ext uri="{0D108BD9-81ED-4DB2-BD59-A6C34878D82A}">
                    <a16:rowId xmlns:a16="http://schemas.microsoft.com/office/drawing/2014/main" val="1204312826"/>
                  </a:ext>
                </a:extLst>
              </a:tr>
              <a:tr h="0">
                <a:tc>
                  <a:txBody>
                    <a:bodyPr/>
                    <a:lstStyle/>
                    <a:p>
                      <a:pPr algn="l">
                        <a:buNone/>
                      </a:pPr>
                      <a:r>
                        <a:rPr lang="en-US" b="1" dirty="0"/>
                        <a:t>Year 9</a:t>
                      </a:r>
                      <a:endParaRPr lang="en-US" dirty="0"/>
                    </a:p>
                  </a:txBody>
                  <a:tcPr>
                    <a:lnL>
                      <a:noFill/>
                    </a:lnL>
                    <a:lnR>
                      <a:noFill/>
                    </a:lnR>
                    <a:lnT>
                      <a:noFill/>
                    </a:lnT>
                    <a:lnB>
                      <a:noFill/>
                    </a:lnB>
                    <a:noFill/>
                  </a:tcPr>
                </a:tc>
                <a:tc>
                  <a:txBody>
                    <a:bodyPr/>
                    <a:lstStyle/>
                    <a:p>
                      <a:pPr algn="l">
                        <a:buNone/>
                      </a:pPr>
                      <a:r>
                        <a:rPr lang="en-US" dirty="0"/>
                        <a:t>Lead discussions, debates or team talks, using precise vocabulary. Evaluate performance and suggest improvements with evidence.</a:t>
                      </a:r>
                    </a:p>
                  </a:txBody>
                  <a:tcPr>
                    <a:lnL>
                      <a:noFill/>
                    </a:lnL>
                    <a:lnR>
                      <a:noFill/>
                    </a:lnR>
                    <a:lnT>
                      <a:noFill/>
                    </a:lnT>
                    <a:lnB>
                      <a:noFill/>
                    </a:lnB>
                    <a:noFill/>
                  </a:tcPr>
                </a:tc>
                <a:tc>
                  <a:txBody>
                    <a:bodyPr/>
                    <a:lstStyle/>
                    <a:p>
                      <a:pPr algn="l">
                        <a:buNone/>
                      </a:pPr>
                      <a:r>
                        <a:rPr lang="en-US" i="1" dirty="0"/>
                        <a:t>Cardiovascular endurance, muscular endurance, flexibility, power, reaction time, resilience, leadership, evaluation</a:t>
                      </a:r>
                      <a:endParaRPr lang="en-US" dirty="0"/>
                    </a:p>
                  </a:txBody>
                  <a:tcPr>
                    <a:lnL>
                      <a:noFill/>
                    </a:lnL>
                    <a:lnR>
                      <a:noFill/>
                    </a:lnR>
                    <a:lnT>
                      <a:noFill/>
                    </a:lnT>
                    <a:lnB>
                      <a:noFill/>
                    </a:lnB>
                    <a:noFill/>
                  </a:tcPr>
                </a:tc>
                <a:tc>
                  <a:txBody>
                    <a:bodyPr/>
                    <a:lstStyle/>
                    <a:p>
                      <a:pPr algn="l">
                        <a:buNone/>
                      </a:pPr>
                      <a:r>
                        <a:rPr lang="en-US" dirty="0"/>
                        <a:t>Pupils deliver a mini-coaching session, explaining techniques, giving constructive feedback, and </a:t>
                      </a:r>
                      <a:r>
                        <a:rPr lang="en-US" dirty="0" err="1"/>
                        <a:t>summarising</a:t>
                      </a:r>
                      <a:r>
                        <a:rPr lang="en-US" dirty="0"/>
                        <a:t> improvements using advanced vocabulary.</a:t>
                      </a:r>
                    </a:p>
                  </a:txBody>
                  <a:tcPr>
                    <a:lnL>
                      <a:noFill/>
                    </a:lnL>
                    <a:lnR>
                      <a:noFill/>
                    </a:lnR>
                    <a:lnT>
                      <a:noFill/>
                    </a:lnT>
                    <a:lnB>
                      <a:noFill/>
                    </a:lnB>
                    <a:noFill/>
                  </a:tcPr>
                </a:tc>
                <a:extLst>
                  <a:ext uri="{0D108BD9-81ED-4DB2-BD59-A6C34878D82A}">
                    <a16:rowId xmlns:a16="http://schemas.microsoft.com/office/drawing/2014/main" val="3560362636"/>
                  </a:ext>
                </a:extLst>
              </a:tr>
            </a:tbl>
          </a:graphicData>
        </a:graphic>
      </p:graphicFrame>
      <p:sp>
        <p:nvSpPr>
          <p:cNvPr id="5" name="TextBox 4">
            <a:extLst>
              <a:ext uri="{FF2B5EF4-FFF2-40B4-BE49-F238E27FC236}">
                <a16:creationId xmlns:a16="http://schemas.microsoft.com/office/drawing/2014/main" id="{368C32CE-7785-D46B-835A-2489F7A03C04}"/>
              </a:ext>
            </a:extLst>
          </p:cNvPr>
          <p:cNvSpPr txBox="1"/>
          <p:nvPr/>
        </p:nvSpPr>
        <p:spPr>
          <a:xfrm>
            <a:off x="1058173" y="238663"/>
            <a:ext cx="8882332"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t>Oracy &amp; Key Words in Physical Education (Progression)</a:t>
            </a:r>
          </a:p>
          <a:p>
            <a:endParaRPr lang="en-US"/>
          </a:p>
        </p:txBody>
      </p:sp>
    </p:spTree>
    <p:extLst>
      <p:ext uri="{BB962C8B-B14F-4D97-AF65-F5344CB8AC3E}">
        <p14:creationId xmlns:p14="http://schemas.microsoft.com/office/powerpoint/2010/main" val="111741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sheet of paper with black text&#10;&#10;AI-generated content may be incorrect.">
            <a:extLst>
              <a:ext uri="{FF2B5EF4-FFF2-40B4-BE49-F238E27FC236}">
                <a16:creationId xmlns:a16="http://schemas.microsoft.com/office/drawing/2014/main" id="{3CEA60D3-D55C-3169-7588-851A276F7486}"/>
              </a:ext>
            </a:extLst>
          </p:cNvPr>
          <p:cNvPicPr>
            <a:picLocks noChangeAspect="1"/>
          </p:cNvPicPr>
          <p:nvPr/>
        </p:nvPicPr>
        <p:blipFill>
          <a:blip r:embed="rId2"/>
          <a:stretch>
            <a:fillRect/>
          </a:stretch>
        </p:blipFill>
        <p:spPr>
          <a:xfrm>
            <a:off x="1462088" y="266700"/>
            <a:ext cx="9267825" cy="6324600"/>
          </a:xfrm>
          <a:prstGeom prst="rect">
            <a:avLst/>
          </a:prstGeom>
        </p:spPr>
      </p:pic>
    </p:spTree>
    <p:extLst>
      <p:ext uri="{BB962C8B-B14F-4D97-AF65-F5344CB8AC3E}">
        <p14:creationId xmlns:p14="http://schemas.microsoft.com/office/powerpoint/2010/main" val="4240732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0E8417-0AAD-11E3-65ED-A97CDD6758EA}"/>
              </a:ext>
            </a:extLst>
          </p:cNvPr>
          <p:cNvPicPr>
            <a:picLocks noChangeAspect="1"/>
          </p:cNvPicPr>
          <p:nvPr/>
        </p:nvPicPr>
        <p:blipFill>
          <a:blip r:embed="rId2"/>
          <a:stretch>
            <a:fillRect/>
          </a:stretch>
        </p:blipFill>
        <p:spPr>
          <a:xfrm>
            <a:off x="1466850" y="319088"/>
            <a:ext cx="9258300" cy="6219825"/>
          </a:xfrm>
          <a:prstGeom prst="rect">
            <a:avLst/>
          </a:prstGeom>
        </p:spPr>
      </p:pic>
    </p:spTree>
    <p:extLst>
      <p:ext uri="{BB962C8B-B14F-4D97-AF65-F5344CB8AC3E}">
        <p14:creationId xmlns:p14="http://schemas.microsoft.com/office/powerpoint/2010/main" val="196495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rectangular sign with black text&#10;&#10;AI-generated content may be incorrect.">
            <a:extLst>
              <a:ext uri="{FF2B5EF4-FFF2-40B4-BE49-F238E27FC236}">
                <a16:creationId xmlns:a16="http://schemas.microsoft.com/office/drawing/2014/main" id="{34D9EB1E-42A2-1B84-C0E7-6DEAEB8D38E7}"/>
              </a:ext>
            </a:extLst>
          </p:cNvPr>
          <p:cNvPicPr>
            <a:picLocks noChangeAspect="1"/>
          </p:cNvPicPr>
          <p:nvPr/>
        </p:nvPicPr>
        <p:blipFill>
          <a:blip r:embed="rId2"/>
          <a:stretch>
            <a:fillRect/>
          </a:stretch>
        </p:blipFill>
        <p:spPr>
          <a:xfrm>
            <a:off x="1084629" y="821348"/>
            <a:ext cx="9163050" cy="819150"/>
          </a:xfrm>
          <a:prstGeom prst="rect">
            <a:avLst/>
          </a:prstGeom>
        </p:spPr>
      </p:pic>
    </p:spTree>
    <p:extLst>
      <p:ext uri="{BB962C8B-B14F-4D97-AF65-F5344CB8AC3E}">
        <p14:creationId xmlns:p14="http://schemas.microsoft.com/office/powerpoint/2010/main" val="2686392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E324EF1-D45C-C9D1-AAAA-DD78BE69DC0F}"/>
              </a:ext>
            </a:extLst>
          </p:cNvPr>
          <p:cNvGraphicFramePr>
            <a:graphicFrameLocks noGrp="1"/>
          </p:cNvGraphicFramePr>
          <p:nvPr>
            <p:extLst>
              <p:ext uri="{D42A27DB-BD31-4B8C-83A1-F6EECF244321}">
                <p14:modId xmlns:p14="http://schemas.microsoft.com/office/powerpoint/2010/main" val="2431644379"/>
              </p:ext>
            </p:extLst>
          </p:nvPr>
        </p:nvGraphicFramePr>
        <p:xfrm>
          <a:off x="992037" y="1466490"/>
          <a:ext cx="10636896" cy="4670665"/>
        </p:xfrm>
        <a:graphic>
          <a:graphicData uri="http://schemas.openxmlformats.org/drawingml/2006/table">
            <a:tbl>
              <a:tblPr bandRow="1">
                <a:tableStyleId>{5C22544A-7EE6-4342-B048-85BDC9FD1C3A}</a:tableStyleId>
              </a:tblPr>
              <a:tblGrid>
                <a:gridCol w="2659224">
                  <a:extLst>
                    <a:ext uri="{9D8B030D-6E8A-4147-A177-3AD203B41FA5}">
                      <a16:colId xmlns:a16="http://schemas.microsoft.com/office/drawing/2014/main" val="2819917741"/>
                    </a:ext>
                  </a:extLst>
                </a:gridCol>
                <a:gridCol w="2659224">
                  <a:extLst>
                    <a:ext uri="{9D8B030D-6E8A-4147-A177-3AD203B41FA5}">
                      <a16:colId xmlns:a16="http://schemas.microsoft.com/office/drawing/2014/main" val="2183636512"/>
                    </a:ext>
                  </a:extLst>
                </a:gridCol>
                <a:gridCol w="2659224">
                  <a:extLst>
                    <a:ext uri="{9D8B030D-6E8A-4147-A177-3AD203B41FA5}">
                      <a16:colId xmlns:a16="http://schemas.microsoft.com/office/drawing/2014/main" val="911862023"/>
                    </a:ext>
                  </a:extLst>
                </a:gridCol>
                <a:gridCol w="2659224">
                  <a:extLst>
                    <a:ext uri="{9D8B030D-6E8A-4147-A177-3AD203B41FA5}">
                      <a16:colId xmlns:a16="http://schemas.microsoft.com/office/drawing/2014/main" val="2050056078"/>
                    </a:ext>
                  </a:extLst>
                </a:gridCol>
              </a:tblGrid>
              <a:tr h="410490">
                <a:tc>
                  <a:txBody>
                    <a:bodyPr/>
                    <a:lstStyle/>
                    <a:p>
                      <a:pPr>
                        <a:buNone/>
                      </a:pPr>
                      <a:r>
                        <a:rPr lang="en-US" b="1" dirty="0"/>
                        <a:t>Year Group</a:t>
                      </a:r>
                      <a:endParaRPr lang="en-US" dirty="0"/>
                    </a:p>
                  </a:txBody>
                  <a:tcPr anchor="ctr">
                    <a:lnL>
                      <a:noFill/>
                    </a:lnL>
                    <a:lnR>
                      <a:noFill/>
                    </a:lnR>
                    <a:lnT>
                      <a:noFill/>
                    </a:lnT>
                    <a:lnB>
                      <a:noFill/>
                    </a:lnB>
                    <a:noFill/>
                  </a:tcPr>
                </a:tc>
                <a:tc>
                  <a:txBody>
                    <a:bodyPr/>
                    <a:lstStyle/>
                    <a:p>
                      <a:pPr>
                        <a:buNone/>
                      </a:pPr>
                      <a:r>
                        <a:rPr lang="en-US" b="1" dirty="0"/>
                        <a:t>Numeracy Focus</a:t>
                      </a:r>
                      <a:endParaRPr lang="en-US" dirty="0"/>
                    </a:p>
                  </a:txBody>
                  <a:tcPr anchor="ctr">
                    <a:lnL>
                      <a:noFill/>
                    </a:lnL>
                    <a:lnR>
                      <a:noFill/>
                    </a:lnR>
                    <a:lnT>
                      <a:noFill/>
                    </a:lnT>
                    <a:lnB>
                      <a:noFill/>
                    </a:lnB>
                    <a:noFill/>
                  </a:tcPr>
                </a:tc>
                <a:tc>
                  <a:txBody>
                    <a:bodyPr/>
                    <a:lstStyle/>
                    <a:p>
                      <a:pPr>
                        <a:buNone/>
                      </a:pPr>
                      <a:r>
                        <a:rPr lang="en-US" b="1" dirty="0"/>
                        <a:t>Key Skills</a:t>
                      </a:r>
                      <a:endParaRPr lang="en-US" dirty="0"/>
                    </a:p>
                  </a:txBody>
                  <a:tcPr anchor="ctr">
                    <a:lnL>
                      <a:noFill/>
                    </a:lnL>
                    <a:lnR>
                      <a:noFill/>
                    </a:lnR>
                    <a:lnT>
                      <a:noFill/>
                    </a:lnT>
                    <a:lnB>
                      <a:noFill/>
                    </a:lnB>
                    <a:noFill/>
                  </a:tcPr>
                </a:tc>
                <a:tc>
                  <a:txBody>
                    <a:bodyPr/>
                    <a:lstStyle/>
                    <a:p>
                      <a:pPr>
                        <a:buNone/>
                      </a:pPr>
                      <a:r>
                        <a:rPr lang="en-US" b="1" dirty="0"/>
                        <a:t>Progressive Task Example</a:t>
                      </a:r>
                      <a:endParaRPr lang="en-US" dirty="0"/>
                    </a:p>
                  </a:txBody>
                  <a:tcPr anchor="ctr">
                    <a:lnL>
                      <a:noFill/>
                    </a:lnL>
                    <a:lnR>
                      <a:noFill/>
                    </a:lnR>
                    <a:lnT>
                      <a:noFill/>
                    </a:lnT>
                    <a:lnB>
                      <a:noFill/>
                    </a:lnB>
                    <a:noFill/>
                  </a:tcPr>
                </a:tc>
                <a:extLst>
                  <a:ext uri="{0D108BD9-81ED-4DB2-BD59-A6C34878D82A}">
                    <a16:rowId xmlns:a16="http://schemas.microsoft.com/office/drawing/2014/main" val="2680152686"/>
                  </a:ext>
                </a:extLst>
              </a:tr>
              <a:tr h="1334095">
                <a:tc>
                  <a:txBody>
                    <a:bodyPr/>
                    <a:lstStyle/>
                    <a:p>
                      <a:pPr>
                        <a:buNone/>
                      </a:pPr>
                      <a:r>
                        <a:rPr lang="en-US" b="1" dirty="0"/>
                        <a:t>Year 7</a:t>
                      </a:r>
                      <a:endParaRPr lang="en-US" dirty="0"/>
                    </a:p>
                  </a:txBody>
                  <a:tcPr anchor="ctr">
                    <a:lnL>
                      <a:noFill/>
                    </a:lnL>
                    <a:lnR>
                      <a:noFill/>
                    </a:lnR>
                    <a:lnT>
                      <a:noFill/>
                    </a:lnT>
                    <a:lnB>
                      <a:noFill/>
                    </a:lnB>
                    <a:noFill/>
                  </a:tcPr>
                </a:tc>
                <a:tc>
                  <a:txBody>
                    <a:bodyPr/>
                    <a:lstStyle/>
                    <a:p>
                      <a:pPr>
                        <a:buNone/>
                      </a:pPr>
                      <a:r>
                        <a:rPr lang="en-US" dirty="0"/>
                        <a:t>Basic counting, measuring, and timing.</a:t>
                      </a:r>
                    </a:p>
                  </a:txBody>
                  <a:tcPr anchor="ctr">
                    <a:lnL>
                      <a:noFill/>
                    </a:lnL>
                    <a:lnR>
                      <a:noFill/>
                    </a:lnR>
                    <a:lnT>
                      <a:noFill/>
                    </a:lnT>
                    <a:lnB>
                      <a:noFill/>
                    </a:lnB>
                    <a:noFill/>
                  </a:tcPr>
                </a:tc>
                <a:tc>
                  <a:txBody>
                    <a:bodyPr/>
                    <a:lstStyle/>
                    <a:p>
                      <a:pPr>
                        <a:buNone/>
                      </a:pPr>
                      <a:r>
                        <a:rPr lang="en-US" dirty="0"/>
                        <a:t>- Counting repetitions</a:t>
                      </a:r>
                      <a:br>
                        <a:rPr lang="en-US" dirty="0"/>
                      </a:br>
                      <a:r>
                        <a:rPr lang="en-US" dirty="0"/>
                        <a:t>- Using stopwatches</a:t>
                      </a:r>
                      <a:br>
                        <a:rPr lang="en-US" dirty="0"/>
                      </a:br>
                      <a:r>
                        <a:rPr lang="en-US" dirty="0"/>
                        <a:t>- Measuring distance/height</a:t>
                      </a:r>
                    </a:p>
                  </a:txBody>
                  <a:tcPr anchor="ctr">
                    <a:lnL>
                      <a:noFill/>
                    </a:lnL>
                    <a:lnR>
                      <a:noFill/>
                    </a:lnR>
                    <a:lnT>
                      <a:noFill/>
                    </a:lnT>
                    <a:lnB>
                      <a:noFill/>
                    </a:lnB>
                    <a:noFill/>
                  </a:tcPr>
                </a:tc>
                <a:tc>
                  <a:txBody>
                    <a:bodyPr/>
                    <a:lstStyle/>
                    <a:p>
                      <a:pPr>
                        <a:buNone/>
                      </a:pPr>
                      <a:r>
                        <a:rPr lang="en-US" dirty="0"/>
                        <a:t>Pupils record how many passes are made in 1 minute, or measure how far they can throw a ball.</a:t>
                      </a:r>
                    </a:p>
                  </a:txBody>
                  <a:tcPr anchor="ctr">
                    <a:lnL>
                      <a:noFill/>
                    </a:lnL>
                    <a:lnR>
                      <a:noFill/>
                    </a:lnR>
                    <a:lnT>
                      <a:noFill/>
                    </a:lnT>
                    <a:lnB>
                      <a:noFill/>
                    </a:lnB>
                    <a:noFill/>
                  </a:tcPr>
                </a:tc>
                <a:extLst>
                  <a:ext uri="{0D108BD9-81ED-4DB2-BD59-A6C34878D82A}">
                    <a16:rowId xmlns:a16="http://schemas.microsoft.com/office/drawing/2014/main" val="2539479500"/>
                  </a:ext>
                </a:extLst>
              </a:tr>
              <a:tr h="1043330">
                <a:tc>
                  <a:txBody>
                    <a:bodyPr/>
                    <a:lstStyle/>
                    <a:p>
                      <a:pPr>
                        <a:buNone/>
                      </a:pPr>
                      <a:r>
                        <a:rPr lang="en-US" b="1" dirty="0"/>
                        <a:t>Year 8</a:t>
                      </a:r>
                      <a:endParaRPr lang="en-US" dirty="0"/>
                    </a:p>
                  </a:txBody>
                  <a:tcPr anchor="ctr">
                    <a:lnL>
                      <a:noFill/>
                    </a:lnL>
                    <a:lnR>
                      <a:noFill/>
                    </a:lnR>
                    <a:lnT>
                      <a:noFill/>
                    </a:lnT>
                    <a:lnB>
                      <a:noFill/>
                    </a:lnB>
                    <a:noFill/>
                  </a:tcPr>
                </a:tc>
                <a:tc>
                  <a:txBody>
                    <a:bodyPr/>
                    <a:lstStyle/>
                    <a:p>
                      <a:pPr>
                        <a:buNone/>
                      </a:pPr>
                      <a:r>
                        <a:rPr lang="en-US" dirty="0"/>
                        <a:t>Interpreting and comparing data.</a:t>
                      </a:r>
                    </a:p>
                  </a:txBody>
                  <a:tcPr anchor="ctr">
                    <a:lnL>
                      <a:noFill/>
                    </a:lnL>
                    <a:lnR>
                      <a:noFill/>
                    </a:lnR>
                    <a:lnT>
                      <a:noFill/>
                    </a:lnT>
                    <a:lnB>
                      <a:noFill/>
                    </a:lnB>
                    <a:noFill/>
                  </a:tcPr>
                </a:tc>
                <a:tc>
                  <a:txBody>
                    <a:bodyPr/>
                    <a:lstStyle/>
                    <a:p>
                      <a:pPr>
                        <a:buNone/>
                      </a:pPr>
                      <a:r>
                        <a:rPr lang="en-US" dirty="0"/>
                        <a:t>- Averages (mean)</a:t>
                      </a:r>
                      <a:br>
                        <a:rPr lang="en-US" dirty="0"/>
                      </a:br>
                      <a:r>
                        <a:rPr lang="en-US" dirty="0"/>
                        <a:t>- Simple percentages</a:t>
                      </a:r>
                      <a:br>
                        <a:rPr lang="en-US" dirty="0"/>
                      </a:br>
                      <a:r>
                        <a:rPr lang="en-US" dirty="0"/>
                        <a:t>- Reading tables/graphs</a:t>
                      </a:r>
                    </a:p>
                  </a:txBody>
                  <a:tcPr anchor="ctr">
                    <a:lnL>
                      <a:noFill/>
                    </a:lnL>
                    <a:lnR>
                      <a:noFill/>
                    </a:lnR>
                    <a:lnT>
                      <a:noFill/>
                    </a:lnT>
                    <a:lnB>
                      <a:noFill/>
                    </a:lnB>
                    <a:noFill/>
                  </a:tcPr>
                </a:tc>
                <a:tc>
                  <a:txBody>
                    <a:bodyPr/>
                    <a:lstStyle/>
                    <a:p>
                      <a:pPr>
                        <a:buNone/>
                      </a:pPr>
                      <a:r>
                        <a:rPr lang="en-US" dirty="0"/>
                        <a:t>Pupils time 3 sprints, calculate their average sprint time, and compare with peers’ results.</a:t>
                      </a:r>
                    </a:p>
                  </a:txBody>
                  <a:tcPr anchor="ctr">
                    <a:lnL>
                      <a:noFill/>
                    </a:lnL>
                    <a:lnR>
                      <a:noFill/>
                    </a:lnR>
                    <a:lnT>
                      <a:noFill/>
                    </a:lnT>
                    <a:lnB>
                      <a:noFill/>
                    </a:lnB>
                    <a:noFill/>
                  </a:tcPr>
                </a:tc>
                <a:extLst>
                  <a:ext uri="{0D108BD9-81ED-4DB2-BD59-A6C34878D82A}">
                    <a16:rowId xmlns:a16="http://schemas.microsoft.com/office/drawing/2014/main" val="532754020"/>
                  </a:ext>
                </a:extLst>
              </a:tr>
              <a:tr h="1676166">
                <a:tc>
                  <a:txBody>
                    <a:bodyPr/>
                    <a:lstStyle/>
                    <a:p>
                      <a:pPr>
                        <a:buNone/>
                      </a:pPr>
                      <a:r>
                        <a:rPr lang="en-US" b="1" dirty="0"/>
                        <a:t>Year 9</a:t>
                      </a:r>
                      <a:endParaRPr lang="en-US" dirty="0"/>
                    </a:p>
                  </a:txBody>
                  <a:tcPr anchor="ctr">
                    <a:lnL>
                      <a:noFill/>
                    </a:lnL>
                    <a:lnR>
                      <a:noFill/>
                    </a:lnR>
                    <a:lnT>
                      <a:noFill/>
                    </a:lnT>
                    <a:lnB>
                      <a:noFill/>
                    </a:lnB>
                    <a:noFill/>
                  </a:tcPr>
                </a:tc>
                <a:tc>
                  <a:txBody>
                    <a:bodyPr/>
                    <a:lstStyle/>
                    <a:p>
                      <a:pPr>
                        <a:buNone/>
                      </a:pPr>
                      <a:r>
                        <a:rPr lang="en-US" dirty="0"/>
                        <a:t>Applying data analysis to performance.</a:t>
                      </a:r>
                    </a:p>
                  </a:txBody>
                  <a:tcPr anchor="ctr">
                    <a:lnL>
                      <a:noFill/>
                    </a:lnL>
                    <a:lnR>
                      <a:noFill/>
                    </a:lnR>
                    <a:lnT>
                      <a:noFill/>
                    </a:lnT>
                    <a:lnB>
                      <a:noFill/>
                    </a:lnB>
                    <a:noFill/>
                  </a:tcPr>
                </a:tc>
                <a:tc>
                  <a:txBody>
                    <a:bodyPr/>
                    <a:lstStyle/>
                    <a:p>
                      <a:pPr>
                        <a:buNone/>
                      </a:pPr>
                      <a:r>
                        <a:rPr lang="en-US" dirty="0"/>
                        <a:t>- Speed = distance ÷ time</a:t>
                      </a:r>
                      <a:br>
                        <a:rPr lang="en-US" dirty="0"/>
                      </a:br>
                      <a:r>
                        <a:rPr lang="en-US" dirty="0"/>
                        <a:t>- Heart rate zones</a:t>
                      </a:r>
                      <a:br>
                        <a:rPr lang="en-US" dirty="0"/>
                      </a:br>
                      <a:r>
                        <a:rPr lang="en-US" dirty="0"/>
                        <a:t>- Percentages for improvement</a:t>
                      </a:r>
                      <a:br>
                        <a:rPr lang="en-US" dirty="0"/>
                      </a:br>
                      <a:r>
                        <a:rPr lang="en-US" dirty="0"/>
                        <a:t>- Interpreting line/bar graphs</a:t>
                      </a:r>
                    </a:p>
                  </a:txBody>
                  <a:tcPr anchor="ctr">
                    <a:lnL>
                      <a:noFill/>
                    </a:lnL>
                    <a:lnR>
                      <a:noFill/>
                    </a:lnR>
                    <a:lnT>
                      <a:noFill/>
                    </a:lnT>
                    <a:lnB>
                      <a:noFill/>
                    </a:lnB>
                    <a:noFill/>
                  </a:tcPr>
                </a:tc>
                <a:tc>
                  <a:txBody>
                    <a:bodyPr/>
                    <a:lstStyle/>
                    <a:p>
                      <a:pPr>
                        <a:buNone/>
                      </a:pPr>
                      <a:r>
                        <a:rPr lang="en-US" dirty="0"/>
                        <a:t>Pupils record heart rates before/after exercise, calculate percentage increase, and present results on a graph to evaluate fitness levels.</a:t>
                      </a:r>
                    </a:p>
                  </a:txBody>
                  <a:tcPr anchor="ctr">
                    <a:lnL>
                      <a:noFill/>
                    </a:lnL>
                    <a:lnR>
                      <a:noFill/>
                    </a:lnR>
                    <a:lnT>
                      <a:noFill/>
                    </a:lnT>
                    <a:lnB>
                      <a:noFill/>
                    </a:lnB>
                    <a:noFill/>
                  </a:tcPr>
                </a:tc>
                <a:extLst>
                  <a:ext uri="{0D108BD9-81ED-4DB2-BD59-A6C34878D82A}">
                    <a16:rowId xmlns:a16="http://schemas.microsoft.com/office/drawing/2014/main" val="1485387169"/>
                  </a:ext>
                </a:extLst>
              </a:tr>
            </a:tbl>
          </a:graphicData>
        </a:graphic>
      </p:graphicFrame>
      <p:sp>
        <p:nvSpPr>
          <p:cNvPr id="5" name="TextBox 4">
            <a:extLst>
              <a:ext uri="{FF2B5EF4-FFF2-40B4-BE49-F238E27FC236}">
                <a16:creationId xmlns:a16="http://schemas.microsoft.com/office/drawing/2014/main" id="{36F1BEC4-0445-C9C9-23DB-0BE0BBCCF335}"/>
              </a:ext>
            </a:extLst>
          </p:cNvPr>
          <p:cNvSpPr txBox="1"/>
          <p:nvPr/>
        </p:nvSpPr>
        <p:spPr>
          <a:xfrm>
            <a:off x="310551" y="238664"/>
            <a:ext cx="7300822"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t>Numeracy in Physical Education (Progression)</a:t>
            </a:r>
            <a:endParaRPr lang="en-US" sz="2800" b="1" dirty="0">
              <a:ea typeface="Calibri"/>
              <a:cs typeface="Calibri"/>
            </a:endParaRPr>
          </a:p>
          <a:p>
            <a:endParaRPr lang="en-US"/>
          </a:p>
        </p:txBody>
      </p:sp>
    </p:spTree>
    <p:extLst>
      <p:ext uri="{BB962C8B-B14F-4D97-AF65-F5344CB8AC3E}">
        <p14:creationId xmlns:p14="http://schemas.microsoft.com/office/powerpoint/2010/main" val="2942878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83382-474E-81C7-5D4F-7BC278A2333F}"/>
              </a:ext>
            </a:extLst>
          </p:cNvPr>
          <p:cNvSpPr>
            <a:spLocks noGrp="1"/>
          </p:cNvSpPr>
          <p:nvPr>
            <p:ph type="title"/>
          </p:nvPr>
        </p:nvSpPr>
        <p:spPr>
          <a:xfrm>
            <a:off x="4548277" y="132213"/>
            <a:ext cx="3095445" cy="2024392"/>
          </a:xfrm>
        </p:spPr>
        <p:txBody>
          <a:bodyPr>
            <a:normAutofit/>
          </a:bodyPr>
          <a:lstStyle/>
          <a:p>
            <a:pPr algn="ctr"/>
            <a:r>
              <a:rPr lang="en-GB" sz="8800" b="1" dirty="0"/>
              <a:t>Year 7 </a:t>
            </a:r>
          </a:p>
        </p:txBody>
      </p:sp>
    </p:spTree>
    <p:extLst>
      <p:ext uri="{BB962C8B-B14F-4D97-AF65-F5344CB8AC3E}">
        <p14:creationId xmlns:p14="http://schemas.microsoft.com/office/powerpoint/2010/main" val="1933027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3231E5-1BF7-8627-D56A-D0C1C9345066}"/>
              </a:ext>
            </a:extLst>
          </p:cNvPr>
          <p:cNvPicPr>
            <a:picLocks noChangeAspect="1"/>
          </p:cNvPicPr>
          <p:nvPr/>
        </p:nvPicPr>
        <p:blipFill>
          <a:blip r:embed="rId2"/>
          <a:srcRect l="32052" t="38239" r="32571" b="14591"/>
          <a:stretch>
            <a:fillRect/>
          </a:stretch>
        </p:blipFill>
        <p:spPr>
          <a:xfrm>
            <a:off x="1774166" y="187624"/>
            <a:ext cx="8643668" cy="6482751"/>
          </a:xfrm>
          <a:prstGeom prst="rect">
            <a:avLst/>
          </a:prstGeom>
        </p:spPr>
      </p:pic>
    </p:spTree>
    <p:extLst>
      <p:ext uri="{BB962C8B-B14F-4D97-AF65-F5344CB8AC3E}">
        <p14:creationId xmlns:p14="http://schemas.microsoft.com/office/powerpoint/2010/main" val="2188387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D69D38BD-897C-4C97-A665-D17757529280}"/>
              </a:ext>
            </a:extLst>
          </p:cNvPr>
          <p:cNvSpPr/>
          <p:nvPr/>
        </p:nvSpPr>
        <p:spPr>
          <a:xfrm>
            <a:off x="1464733" y="318554"/>
            <a:ext cx="1306286" cy="124278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txBody>
          <a:bodyPr/>
          <a:lstStyle/>
          <a:p>
            <a:endParaRPr lang="en-GB"/>
          </a:p>
        </p:txBody>
      </p:sp>
      <p:sp>
        <p:nvSpPr>
          <p:cNvPr id="3" name="TextBox 2">
            <a:extLst>
              <a:ext uri="{FF2B5EF4-FFF2-40B4-BE49-F238E27FC236}">
                <a16:creationId xmlns:a16="http://schemas.microsoft.com/office/drawing/2014/main" id="{F67E40D0-73F6-42E0-AF3D-BB88FEEE0D50}"/>
              </a:ext>
            </a:extLst>
          </p:cNvPr>
          <p:cNvSpPr txBox="1"/>
          <p:nvPr/>
        </p:nvSpPr>
        <p:spPr>
          <a:xfrm>
            <a:off x="3042245" y="621393"/>
            <a:ext cx="6458857" cy="795859"/>
          </a:xfrm>
          <a:prstGeom prst="rect">
            <a:avLst/>
          </a:prstGeom>
          <a:noFill/>
        </p:spPr>
        <p:txBody>
          <a:bodyPr wrap="square" rtlCol="0">
            <a:spAutoFit/>
          </a:bodyPr>
          <a:lstStyle/>
          <a:p>
            <a:r>
              <a:rPr lang="en-GB" sz="2286" b="1" dirty="0">
                <a:solidFill>
                  <a:srgbClr val="002060"/>
                </a:solidFill>
                <a:latin typeface="Malgun Gothic" panose="020B0503020000020004" pitchFamily="34" charset="-127"/>
                <a:ea typeface="Malgun Gothic" panose="020B0503020000020004" pitchFamily="34" charset="-127"/>
              </a:rPr>
              <a:t>Subject: PE</a:t>
            </a:r>
          </a:p>
          <a:p>
            <a:r>
              <a:rPr lang="en-GB" sz="2286" b="1" dirty="0">
                <a:solidFill>
                  <a:srgbClr val="002060"/>
                </a:solidFill>
                <a:latin typeface="Malgun Gothic" panose="020B0503020000020004" pitchFamily="34" charset="-127"/>
                <a:ea typeface="Malgun Gothic" panose="020B0503020000020004" pitchFamily="34" charset="-127"/>
              </a:rPr>
              <a:t>Overview of Topics</a:t>
            </a:r>
            <a:endParaRPr lang="en-GB" sz="1286" b="1" dirty="0">
              <a:solidFill>
                <a:srgbClr val="002060"/>
              </a:solidFill>
              <a:latin typeface="Malgun Gothic" panose="020B0503020000020004" pitchFamily="34" charset="-127"/>
              <a:ea typeface="Malgun Gothic" panose="020B0503020000020004" pitchFamily="34" charset="-127"/>
            </a:endParaRPr>
          </a:p>
        </p:txBody>
      </p:sp>
      <p:graphicFrame>
        <p:nvGraphicFramePr>
          <p:cNvPr id="4" name="Table 3">
            <a:extLst>
              <a:ext uri="{FF2B5EF4-FFF2-40B4-BE49-F238E27FC236}">
                <a16:creationId xmlns:a16="http://schemas.microsoft.com/office/drawing/2014/main" id="{A822BF62-C2DF-4521-AAF4-8E4F1CF61FEF}"/>
              </a:ext>
            </a:extLst>
          </p:cNvPr>
          <p:cNvGraphicFramePr>
            <a:graphicFrameLocks noGrp="1"/>
          </p:cNvGraphicFramePr>
          <p:nvPr>
            <p:extLst>
              <p:ext uri="{D42A27DB-BD31-4B8C-83A1-F6EECF244321}">
                <p14:modId xmlns:p14="http://schemas.microsoft.com/office/powerpoint/2010/main" val="290743370"/>
              </p:ext>
            </p:extLst>
          </p:nvPr>
        </p:nvGraphicFramePr>
        <p:xfrm>
          <a:off x="1261533" y="1840895"/>
          <a:ext cx="9465736" cy="4238172"/>
        </p:xfrm>
        <a:graphic>
          <a:graphicData uri="http://schemas.openxmlformats.org/drawingml/2006/table">
            <a:tbl>
              <a:tblPr firstRow="1" bandRow="1">
                <a:tableStyleId>{5C22544A-7EE6-4342-B048-85BDC9FD1C3A}</a:tableStyleId>
              </a:tblPr>
              <a:tblGrid>
                <a:gridCol w="1352248">
                  <a:extLst>
                    <a:ext uri="{9D8B030D-6E8A-4147-A177-3AD203B41FA5}">
                      <a16:colId xmlns:a16="http://schemas.microsoft.com/office/drawing/2014/main" val="4255388034"/>
                    </a:ext>
                  </a:extLst>
                </a:gridCol>
                <a:gridCol w="1352248">
                  <a:extLst>
                    <a:ext uri="{9D8B030D-6E8A-4147-A177-3AD203B41FA5}">
                      <a16:colId xmlns:a16="http://schemas.microsoft.com/office/drawing/2014/main" val="737985667"/>
                    </a:ext>
                  </a:extLst>
                </a:gridCol>
                <a:gridCol w="1352248">
                  <a:extLst>
                    <a:ext uri="{9D8B030D-6E8A-4147-A177-3AD203B41FA5}">
                      <a16:colId xmlns:a16="http://schemas.microsoft.com/office/drawing/2014/main" val="1945210272"/>
                    </a:ext>
                  </a:extLst>
                </a:gridCol>
                <a:gridCol w="1352248">
                  <a:extLst>
                    <a:ext uri="{9D8B030D-6E8A-4147-A177-3AD203B41FA5}">
                      <a16:colId xmlns:a16="http://schemas.microsoft.com/office/drawing/2014/main" val="2569708753"/>
                    </a:ext>
                  </a:extLst>
                </a:gridCol>
                <a:gridCol w="1352248">
                  <a:extLst>
                    <a:ext uri="{9D8B030D-6E8A-4147-A177-3AD203B41FA5}">
                      <a16:colId xmlns:a16="http://schemas.microsoft.com/office/drawing/2014/main" val="4087599341"/>
                    </a:ext>
                  </a:extLst>
                </a:gridCol>
                <a:gridCol w="1352248">
                  <a:extLst>
                    <a:ext uri="{9D8B030D-6E8A-4147-A177-3AD203B41FA5}">
                      <a16:colId xmlns:a16="http://schemas.microsoft.com/office/drawing/2014/main" val="2937744115"/>
                    </a:ext>
                  </a:extLst>
                </a:gridCol>
                <a:gridCol w="1352248">
                  <a:extLst>
                    <a:ext uri="{9D8B030D-6E8A-4147-A177-3AD203B41FA5}">
                      <a16:colId xmlns:a16="http://schemas.microsoft.com/office/drawing/2014/main" val="170140620"/>
                    </a:ext>
                  </a:extLst>
                </a:gridCol>
              </a:tblGrid>
              <a:tr h="706362">
                <a:tc>
                  <a:txBody>
                    <a:bodyPr/>
                    <a:lstStyle/>
                    <a:p>
                      <a:r>
                        <a:rPr lang="en-GB" sz="1300">
                          <a:latin typeface="Malgun Gothic" panose="020B0503020000020004" pitchFamily="34" charset="-127"/>
                          <a:ea typeface="Malgun Gothic" panose="020B0503020000020004" pitchFamily="34" charset="-127"/>
                        </a:rPr>
                        <a:t>Term</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1A</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1B</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2A</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2B</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3A</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3B</a:t>
                      </a:r>
                    </a:p>
                  </a:txBody>
                  <a:tcPr marL="65314" marR="65314" marT="32657" marB="32657"/>
                </a:tc>
                <a:extLst>
                  <a:ext uri="{0D108BD9-81ED-4DB2-BD59-A6C34878D82A}">
                    <a16:rowId xmlns:a16="http://schemas.microsoft.com/office/drawing/2014/main" val="1953012476"/>
                  </a:ext>
                </a:extLst>
              </a:tr>
              <a:tr h="706362">
                <a:tc>
                  <a:txBody>
                    <a:bodyPr/>
                    <a:lstStyle/>
                    <a:p>
                      <a:r>
                        <a:rPr lang="en-GB" sz="1300">
                          <a:solidFill>
                            <a:srgbClr val="002060"/>
                          </a:solidFill>
                          <a:latin typeface="Malgun Gothic" panose="020B0503020000020004" pitchFamily="34" charset="-127"/>
                          <a:ea typeface="Malgun Gothic" panose="020B0503020000020004" pitchFamily="34" charset="-127"/>
                        </a:rPr>
                        <a:t>Year 7</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Teams Games/Fitness</a:t>
                      </a: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dirty="0">
                          <a:solidFill>
                            <a:srgbClr val="002060"/>
                          </a:solidFill>
                          <a:latin typeface="Malgun Gothic" panose="020B0503020000020004" pitchFamily="34" charset="-127"/>
                          <a:ea typeface="Malgun Gothic" panose="020B0503020000020004" pitchFamily="34" charset="-127"/>
                        </a:rPr>
                        <a:t>Creative/ Swimming</a:t>
                      </a:r>
                    </a:p>
                    <a:p>
                      <a:endParaRPr lang="en-GB" sz="1300" b="0" dirty="0">
                        <a:solidFill>
                          <a:srgbClr val="002060"/>
                        </a:solidFill>
                        <a:latin typeface="Malgun Gothic" panose="020B0503020000020004" pitchFamily="34" charset="-127"/>
                        <a:ea typeface="Malgun Gothic" panose="020B0503020000020004" pitchFamily="34" charset="-127"/>
                      </a:endParaRP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Swimming</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Fitness</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Athletics</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Striking and Fielding</a:t>
                      </a:r>
                    </a:p>
                  </a:txBody>
                  <a:tcPr marL="65314" marR="65314" marT="32657" marB="32657"/>
                </a:tc>
                <a:extLst>
                  <a:ext uri="{0D108BD9-81ED-4DB2-BD59-A6C34878D82A}">
                    <a16:rowId xmlns:a16="http://schemas.microsoft.com/office/drawing/2014/main" val="2287100114"/>
                  </a:ext>
                </a:extLst>
              </a:tr>
              <a:tr h="706362">
                <a:tc>
                  <a:txBody>
                    <a:bodyPr/>
                    <a:lstStyle/>
                    <a:p>
                      <a:r>
                        <a:rPr lang="en-GB" sz="1300">
                          <a:solidFill>
                            <a:srgbClr val="002060"/>
                          </a:solidFill>
                          <a:latin typeface="Malgun Gothic" panose="020B0503020000020004" pitchFamily="34" charset="-127"/>
                          <a:ea typeface="Malgun Gothic" panose="020B0503020000020004" pitchFamily="34" charset="-127"/>
                        </a:rPr>
                        <a:t>Year 8</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Teams Games/Fitness</a:t>
                      </a:r>
                    </a:p>
                    <a:p>
                      <a:endParaRPr lang="en-GB" sz="1300" b="0" dirty="0">
                        <a:solidFill>
                          <a:srgbClr val="002060"/>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dirty="0">
                          <a:solidFill>
                            <a:srgbClr val="002060"/>
                          </a:solidFill>
                          <a:latin typeface="Malgun Gothic" panose="020B0503020000020004" pitchFamily="34" charset="-127"/>
                          <a:ea typeface="Malgun Gothic" panose="020B0503020000020004" pitchFamily="34" charset="-127"/>
                        </a:rPr>
                        <a:t>Creative/ Swimming</a:t>
                      </a:r>
                    </a:p>
                    <a:p>
                      <a:endParaRPr lang="en-GB" sz="1300" b="0" dirty="0">
                        <a:solidFill>
                          <a:srgbClr val="002060"/>
                        </a:solidFill>
                        <a:latin typeface="Malgun Gothic" panose="020B0503020000020004" pitchFamily="34" charset="-127"/>
                        <a:ea typeface="Malgun Gothic" panose="020B0503020000020004" pitchFamily="34" charset="-127"/>
                      </a:endParaRP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Swimming</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Fitness</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Athletics</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Striking and Fielding</a:t>
                      </a:r>
                    </a:p>
                  </a:txBody>
                  <a:tcPr marL="65314" marR="65314" marT="32657" marB="32657"/>
                </a:tc>
                <a:extLst>
                  <a:ext uri="{0D108BD9-81ED-4DB2-BD59-A6C34878D82A}">
                    <a16:rowId xmlns:a16="http://schemas.microsoft.com/office/drawing/2014/main" val="2707672348"/>
                  </a:ext>
                </a:extLst>
              </a:tr>
              <a:tr h="706362">
                <a:tc>
                  <a:txBody>
                    <a:bodyPr/>
                    <a:lstStyle/>
                    <a:p>
                      <a:r>
                        <a:rPr lang="en-GB" sz="1300">
                          <a:solidFill>
                            <a:srgbClr val="002060"/>
                          </a:solidFill>
                          <a:latin typeface="Malgun Gothic" panose="020B0503020000020004" pitchFamily="34" charset="-127"/>
                          <a:ea typeface="Malgun Gothic" panose="020B0503020000020004" pitchFamily="34" charset="-127"/>
                        </a:rPr>
                        <a:t>Year 9</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Teams Games/Fitness</a:t>
                      </a:r>
                    </a:p>
                    <a:p>
                      <a:endParaRPr lang="en-GB" sz="1300" b="0" dirty="0">
                        <a:solidFill>
                          <a:srgbClr val="002060"/>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dirty="0">
                          <a:solidFill>
                            <a:srgbClr val="002060"/>
                          </a:solidFill>
                          <a:latin typeface="Malgun Gothic" panose="020B0503020000020004" pitchFamily="34" charset="-127"/>
                          <a:ea typeface="Malgun Gothic" panose="020B0503020000020004" pitchFamily="34" charset="-127"/>
                        </a:rPr>
                        <a:t>Creative/ Swimming</a:t>
                      </a:r>
                    </a:p>
                    <a:p>
                      <a:endParaRPr lang="en-GB" sz="1300" b="0" dirty="0">
                        <a:solidFill>
                          <a:srgbClr val="002060"/>
                        </a:solidFill>
                        <a:latin typeface="Malgun Gothic" panose="020B0503020000020004" pitchFamily="34" charset="-127"/>
                        <a:ea typeface="Malgun Gothic" panose="020B0503020000020004" pitchFamily="34" charset="-127"/>
                      </a:endParaRP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Swimming</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Fitness</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Athletics</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Striking and Fielding</a:t>
                      </a:r>
                    </a:p>
                  </a:txBody>
                  <a:tcPr marL="65314" marR="65314" marT="32657" marB="32657"/>
                </a:tc>
                <a:extLst>
                  <a:ext uri="{0D108BD9-81ED-4DB2-BD59-A6C34878D82A}">
                    <a16:rowId xmlns:a16="http://schemas.microsoft.com/office/drawing/2014/main" val="3947595442"/>
                  </a:ext>
                </a:extLst>
              </a:tr>
              <a:tr h="706362">
                <a:tc>
                  <a:txBody>
                    <a:bodyPr/>
                    <a:lstStyle/>
                    <a:p>
                      <a:r>
                        <a:rPr lang="en-GB" sz="1300">
                          <a:solidFill>
                            <a:srgbClr val="002060"/>
                          </a:solidFill>
                          <a:latin typeface="Malgun Gothic" panose="020B0503020000020004" pitchFamily="34" charset="-127"/>
                          <a:ea typeface="Malgun Gothic" panose="020B0503020000020004" pitchFamily="34" charset="-127"/>
                        </a:rPr>
                        <a:t>Year 10</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Teams Games/Fitness</a:t>
                      </a:r>
                    </a:p>
                    <a:p>
                      <a:endParaRPr lang="en-GB" sz="1300" b="0" dirty="0">
                        <a:solidFill>
                          <a:srgbClr val="002060"/>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dirty="0">
                          <a:solidFill>
                            <a:srgbClr val="002060"/>
                          </a:solidFill>
                          <a:latin typeface="Malgun Gothic" panose="020B0503020000020004" pitchFamily="34" charset="-127"/>
                          <a:ea typeface="Malgun Gothic" panose="020B0503020000020004" pitchFamily="34" charset="-127"/>
                        </a:rPr>
                        <a:t>Teams Games</a:t>
                      </a:r>
                    </a:p>
                    <a:p>
                      <a:endParaRPr lang="en-GB" sz="1300" b="0" dirty="0">
                        <a:solidFill>
                          <a:srgbClr val="002060"/>
                        </a:solidFill>
                        <a:latin typeface="Malgun Gothic" panose="020B0503020000020004" pitchFamily="34" charset="-127"/>
                        <a:ea typeface="Malgun Gothic" panose="020B0503020000020004" pitchFamily="34" charset="-127"/>
                      </a:endParaRP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Health and fitness</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Fitness</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Athletics</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Striking and Fielding</a:t>
                      </a:r>
                    </a:p>
                  </a:txBody>
                  <a:tcPr marL="65314" marR="65314" marT="32657" marB="32657"/>
                </a:tc>
                <a:extLst>
                  <a:ext uri="{0D108BD9-81ED-4DB2-BD59-A6C34878D82A}">
                    <a16:rowId xmlns:a16="http://schemas.microsoft.com/office/drawing/2014/main" val="2856290560"/>
                  </a:ext>
                </a:extLst>
              </a:tr>
              <a:tr h="706362">
                <a:tc>
                  <a:txBody>
                    <a:bodyPr/>
                    <a:lstStyle/>
                    <a:p>
                      <a:r>
                        <a:rPr lang="en-GB" sz="1300">
                          <a:solidFill>
                            <a:srgbClr val="002060"/>
                          </a:solidFill>
                          <a:latin typeface="Malgun Gothic" panose="020B0503020000020004" pitchFamily="34" charset="-127"/>
                          <a:ea typeface="Malgun Gothic" panose="020B0503020000020004" pitchFamily="34" charset="-127"/>
                        </a:rPr>
                        <a:t>Year 11</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Teams Games/Fitness</a:t>
                      </a: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dirty="0">
                          <a:solidFill>
                            <a:srgbClr val="002060"/>
                          </a:solidFill>
                          <a:latin typeface="Malgun Gothic" panose="020B0503020000020004" pitchFamily="34" charset="-127"/>
                          <a:ea typeface="Malgun Gothic" panose="020B0503020000020004" pitchFamily="34" charset="-127"/>
                        </a:rPr>
                        <a:t>Teams Games</a:t>
                      </a:r>
                    </a:p>
                  </a:txBody>
                  <a:tcPr marL="65314" marR="65314" marT="32657" marB="32657"/>
                </a:tc>
                <a:tc>
                  <a:txBody>
                    <a:bodyPr/>
                    <a:lstStyle/>
                    <a:p>
                      <a:pPr lvl="0">
                        <a:buNone/>
                      </a:pPr>
                      <a:r>
                        <a:rPr lang="en-GB" sz="1300" b="0" dirty="0">
                          <a:solidFill>
                            <a:srgbClr val="002060"/>
                          </a:solidFill>
                          <a:latin typeface="Malgun Gothic" panose="020B0503020000020004" pitchFamily="34" charset="-127"/>
                          <a:ea typeface="Malgun Gothic" panose="020B0503020000020004" pitchFamily="34" charset="-127"/>
                        </a:rPr>
                        <a:t>Fitness</a:t>
                      </a:r>
                      <a:endParaRPr lang="en-US" sz="1300" dirty="0"/>
                    </a:p>
                  </a:txBody>
                  <a:tcPr marL="65314" marR="65314" marT="32657" marB="32657"/>
                </a:tc>
                <a:tc>
                  <a:txBody>
                    <a:bodyPr/>
                    <a:lstStyle/>
                    <a:p>
                      <a:pPr lvl="0">
                        <a:buNone/>
                      </a:pPr>
                      <a:r>
                        <a:rPr lang="en-GB" sz="1300" b="0" dirty="0">
                          <a:solidFill>
                            <a:srgbClr val="002060"/>
                          </a:solidFill>
                          <a:latin typeface="Malgun Gothic" panose="020B0503020000020004" pitchFamily="34" charset="-127"/>
                          <a:ea typeface="Malgun Gothic" panose="020B0503020000020004" pitchFamily="34" charset="-127"/>
                        </a:rPr>
                        <a:t>Fitness</a:t>
                      </a:r>
                      <a:endParaRPr lang="en-US" sz="1300" dirty="0"/>
                    </a:p>
                  </a:txBody>
                  <a:tcPr marL="65314" marR="65314" marT="32657" marB="32657"/>
                </a:tc>
                <a:tc>
                  <a:txBody>
                    <a:bodyPr/>
                    <a:lstStyle/>
                    <a:p>
                      <a:endParaRPr lang="en-GB" sz="1300" b="0" dirty="0">
                        <a:solidFill>
                          <a:srgbClr val="002060"/>
                        </a:solidFill>
                        <a:latin typeface="Malgun Gothic" panose="020B0503020000020004" pitchFamily="34" charset="-127"/>
                        <a:ea typeface="Malgun Gothic" panose="020B0503020000020004" pitchFamily="34" charset="-127"/>
                      </a:endParaRPr>
                    </a:p>
                  </a:txBody>
                  <a:tcPr marL="65314" marR="65314" marT="32657" marB="32657"/>
                </a:tc>
                <a:tc>
                  <a:txBody>
                    <a:bodyPr/>
                    <a:lstStyle/>
                    <a:p>
                      <a:endParaRPr lang="en-GB" sz="1300" b="0" dirty="0">
                        <a:solidFill>
                          <a:srgbClr val="002060"/>
                        </a:solidFill>
                        <a:latin typeface="Malgun Gothic" panose="020B0503020000020004" pitchFamily="34" charset="-127"/>
                        <a:ea typeface="Malgun Gothic" panose="020B0503020000020004" pitchFamily="34" charset="-127"/>
                      </a:endParaRPr>
                    </a:p>
                  </a:txBody>
                  <a:tcPr marL="65314" marR="65314" marT="32657" marB="32657"/>
                </a:tc>
                <a:extLst>
                  <a:ext uri="{0D108BD9-81ED-4DB2-BD59-A6C34878D82A}">
                    <a16:rowId xmlns:a16="http://schemas.microsoft.com/office/drawing/2014/main" val="3946418992"/>
                  </a:ext>
                </a:extLst>
              </a:tr>
            </a:tbl>
          </a:graphicData>
        </a:graphic>
      </p:graphicFrame>
    </p:spTree>
    <p:extLst>
      <p:ext uri="{BB962C8B-B14F-4D97-AF65-F5344CB8AC3E}">
        <p14:creationId xmlns:p14="http://schemas.microsoft.com/office/powerpoint/2010/main" val="540793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05977A20-6D5A-47EF-ACDC-555CFA95CEB1}"/>
              </a:ext>
            </a:extLst>
          </p:cNvPr>
          <p:cNvGraphicFramePr/>
          <p:nvPr/>
        </p:nvGraphicFramePr>
        <p:xfrm>
          <a:off x="7696484" y="5450401"/>
          <a:ext cx="2684162" cy="1275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E304C6C9-6A60-4ABD-9D73-B6E3DF440077}"/>
              </a:ext>
            </a:extLst>
          </p:cNvPr>
          <p:cNvSpPr txBox="1"/>
          <p:nvPr/>
        </p:nvSpPr>
        <p:spPr>
          <a:xfrm>
            <a:off x="2453763" y="191589"/>
            <a:ext cx="4626306" cy="593569"/>
          </a:xfrm>
          <a:prstGeom prst="rect">
            <a:avLst/>
          </a:prstGeom>
          <a:noFill/>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dirty="0">
                <a:latin typeface="Ink Free"/>
              </a:rPr>
              <a:t>Subject: PE</a:t>
            </a:r>
            <a:endParaRPr lang="en-GB" sz="1143" b="1" dirty="0">
              <a:latin typeface="Ink Free" panose="03080402000500000000" pitchFamily="66" charset="0"/>
            </a:endParaRPr>
          </a:p>
          <a:p>
            <a:r>
              <a:rPr lang="en-GB" sz="1143" b="1" dirty="0">
                <a:latin typeface="Ink Free"/>
              </a:rPr>
              <a:t>Topic: Health &amp; fitness</a:t>
            </a:r>
            <a:endParaRPr lang="en-GB" sz="1143" b="1" dirty="0">
              <a:latin typeface="Ink Free" panose="03080402000500000000" pitchFamily="66" charset="0"/>
            </a:endParaRPr>
          </a:p>
          <a:p>
            <a:r>
              <a:rPr lang="en-GB" sz="1143" b="1" dirty="0">
                <a:latin typeface="Ink Free"/>
              </a:rPr>
              <a:t>Key Question: </a:t>
            </a:r>
            <a:r>
              <a:rPr lang="es-ES" sz="1143" b="1" dirty="0">
                <a:latin typeface="Ink Free"/>
              </a:rPr>
              <a:t> </a:t>
            </a:r>
            <a:endParaRPr lang="en-GB" sz="1143" b="1" dirty="0">
              <a:latin typeface="Ink Free"/>
            </a:endParaRPr>
          </a:p>
        </p:txBody>
      </p:sp>
      <p:sp>
        <p:nvSpPr>
          <p:cNvPr id="10" name="TextBox 9">
            <a:extLst>
              <a:ext uri="{FF2B5EF4-FFF2-40B4-BE49-F238E27FC236}">
                <a16:creationId xmlns:a16="http://schemas.microsoft.com/office/drawing/2014/main" id="{5F219E5C-58C7-4F2F-A031-1B2EBCE5B9ED}"/>
              </a:ext>
            </a:extLst>
          </p:cNvPr>
          <p:cNvSpPr txBox="1"/>
          <p:nvPr/>
        </p:nvSpPr>
        <p:spPr>
          <a:xfrm>
            <a:off x="1586326" y="890978"/>
            <a:ext cx="5264420" cy="989282"/>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a:ea typeface="+mn-lt"/>
                <a:cs typeface="+mn-lt"/>
              </a:rPr>
              <a:t>In this unit, pupils will build on their understanding of how exercise helps improve health, fitness, and overall wellbeing. Health and fitness activities in PE for Year 7 include cross country running, swimming, and fitness-based challenges. These activities help pupils improve key areas such as stamina, strength, flexibility, and endurance. They will learn how the body responds to exercise and how to warm up, cool down, and train safely. Pupils will set personal goals, challenge themselves, and begin to understand the importance of staying active for both physical and mental health. This unit encourages pupils to develop resilience, motivation, and a positive attitude toward lifelong fitness.</a:t>
            </a:r>
            <a:r>
              <a:rPr lang="en-GB" sz="857"/>
              <a:t>                                                                                                   </a:t>
            </a:r>
            <a:r>
              <a:rPr lang="en-GB" sz="857" b="1">
                <a:solidFill>
                  <a:schemeClr val="bg1"/>
                </a:solidFill>
              </a:rPr>
              <a:t>Lesson objective</a:t>
            </a:r>
            <a:endParaRPr lang="en-GB" sz="857">
              <a:solidFill>
                <a:schemeClr val="bg1"/>
              </a:solidFill>
              <a:ea typeface="Calibri" panose="020F0502020204030204"/>
              <a:cs typeface="Calibri" panose="020F0502020204030204"/>
            </a:endParaRPr>
          </a:p>
        </p:txBody>
      </p:sp>
      <p:sp>
        <p:nvSpPr>
          <p:cNvPr id="13" name="TextBox 12">
            <a:extLst>
              <a:ext uri="{FF2B5EF4-FFF2-40B4-BE49-F238E27FC236}">
                <a16:creationId xmlns:a16="http://schemas.microsoft.com/office/drawing/2014/main" id="{051DD4DD-C6C2-45B9-A5AF-C3D51F57DB68}"/>
              </a:ext>
            </a:extLst>
          </p:cNvPr>
          <p:cNvSpPr txBox="1"/>
          <p:nvPr/>
        </p:nvSpPr>
        <p:spPr>
          <a:xfrm>
            <a:off x="7407268" y="5121483"/>
            <a:ext cx="3370217" cy="246221"/>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Assessments (linked to progression steps)</a:t>
            </a:r>
          </a:p>
        </p:txBody>
      </p:sp>
      <p:sp>
        <p:nvSpPr>
          <p:cNvPr id="12" name="TextBox 11">
            <a:extLst>
              <a:ext uri="{FF2B5EF4-FFF2-40B4-BE49-F238E27FC236}">
                <a16:creationId xmlns:a16="http://schemas.microsoft.com/office/drawing/2014/main" id="{41ED30CA-89BA-4A70-9C68-CCD6FF4544EB}"/>
              </a:ext>
            </a:extLst>
          </p:cNvPr>
          <p:cNvSpPr txBox="1"/>
          <p:nvPr/>
        </p:nvSpPr>
        <p:spPr>
          <a:xfrm>
            <a:off x="1580132" y="6087932"/>
            <a:ext cx="2745377" cy="681505"/>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000" b="1">
                <a:latin typeface="Ink Free" panose="03080402000500000000" pitchFamily="66" charset="0"/>
              </a:rPr>
              <a:t>Universal Experience</a:t>
            </a:r>
          </a:p>
          <a:p>
            <a:r>
              <a:rPr lang="en-GB" sz="1000">
                <a:latin typeface="Ink Free"/>
              </a:rPr>
              <a:t>Morning, lunch and after school clubs, fixtures and interform competitions.</a:t>
            </a:r>
            <a:endParaRPr lang="en-GB" sz="1000">
              <a:latin typeface="Ink Free" panose="03080402000500000000" pitchFamily="66" charset="0"/>
            </a:endParaRPr>
          </a:p>
          <a:p>
            <a:endParaRPr lang="en-GB" sz="1000" b="1">
              <a:latin typeface="Ink Free" panose="03080402000500000000" pitchFamily="66" charset="0"/>
            </a:endParaRPr>
          </a:p>
        </p:txBody>
      </p:sp>
      <p:sp>
        <p:nvSpPr>
          <p:cNvPr id="16" name="TextBox 15">
            <a:extLst>
              <a:ext uri="{FF2B5EF4-FFF2-40B4-BE49-F238E27FC236}">
                <a16:creationId xmlns:a16="http://schemas.microsoft.com/office/drawing/2014/main" id="{958F7D37-7D4A-4B04-9C63-2CCF2BEF98D0}"/>
              </a:ext>
            </a:extLst>
          </p:cNvPr>
          <p:cNvSpPr txBox="1"/>
          <p:nvPr/>
        </p:nvSpPr>
        <p:spPr>
          <a:xfrm>
            <a:off x="1584960" y="4792801"/>
            <a:ext cx="2740549" cy="1297059"/>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a:latin typeface="Ink Free" panose="03080402000500000000" pitchFamily="66" charset="0"/>
              </a:rPr>
              <a:t>Key Words</a:t>
            </a:r>
          </a:p>
          <a:p>
            <a:r>
              <a:rPr lang="en-GB" sz="1143">
                <a:latin typeface="Ink Free"/>
              </a:rPr>
              <a:t>Running, pace, endurance, breathing, self-motivation, floating, water confidence, gliding, treading water, warm up, cool down, fitness, components of fitness.</a:t>
            </a:r>
            <a:endParaRPr lang="en-GB" sz="1143">
              <a:latin typeface="Ink Free" panose="03080402000500000000" pitchFamily="66" charset="0"/>
            </a:endParaRPr>
          </a:p>
          <a:p>
            <a:endParaRPr lang="en-GB" sz="1143" b="1">
              <a:latin typeface="Ink Free" panose="03080402000500000000" pitchFamily="66" charset="0"/>
            </a:endParaRPr>
          </a:p>
          <a:p>
            <a:endParaRPr lang="en-GB" sz="1143" b="1">
              <a:latin typeface="Ink Free" panose="03080402000500000000" pitchFamily="66" charset="0"/>
            </a:endParaRPr>
          </a:p>
        </p:txBody>
      </p:sp>
      <p:graphicFrame>
        <p:nvGraphicFramePr>
          <p:cNvPr id="15" name="Diagram 14">
            <a:extLst>
              <a:ext uri="{FF2B5EF4-FFF2-40B4-BE49-F238E27FC236}">
                <a16:creationId xmlns:a16="http://schemas.microsoft.com/office/drawing/2014/main" id="{6EE25214-3D94-44AD-86C6-5FFF3CF140C8}"/>
              </a:ext>
            </a:extLst>
          </p:cNvPr>
          <p:cNvGraphicFramePr/>
          <p:nvPr/>
        </p:nvGraphicFramePr>
        <p:xfrm>
          <a:off x="4356431" y="5089907"/>
          <a:ext cx="2962573" cy="16648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id="{B6C8A6DB-024D-49F8-B6B9-DDC955E7AE64}"/>
              </a:ext>
            </a:extLst>
          </p:cNvPr>
          <p:cNvSpPr txBox="1"/>
          <p:nvPr/>
        </p:nvSpPr>
        <p:spPr>
          <a:xfrm>
            <a:off x="5093269" y="5395429"/>
            <a:ext cx="2603215" cy="356123"/>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a:t> </a:t>
            </a:r>
          </a:p>
          <a:p>
            <a:endParaRPr lang="en-GB" sz="857"/>
          </a:p>
        </p:txBody>
      </p:sp>
      <p:graphicFrame>
        <p:nvGraphicFramePr>
          <p:cNvPr id="22" name="Table 21">
            <a:extLst>
              <a:ext uri="{FF2B5EF4-FFF2-40B4-BE49-F238E27FC236}">
                <a16:creationId xmlns:a16="http://schemas.microsoft.com/office/drawing/2014/main" id="{9D3B51B1-2EAA-4D0C-BD26-EEA61E0BD9DA}"/>
              </a:ext>
            </a:extLst>
          </p:cNvPr>
          <p:cNvGraphicFramePr>
            <a:graphicFrameLocks noGrp="1"/>
          </p:cNvGraphicFramePr>
          <p:nvPr/>
        </p:nvGraphicFramePr>
        <p:xfrm>
          <a:off x="1580131" y="1947730"/>
          <a:ext cx="5270614" cy="2657202"/>
        </p:xfrm>
        <a:graphic>
          <a:graphicData uri="http://schemas.openxmlformats.org/drawingml/2006/table">
            <a:tbl>
              <a:tblPr firstRow="1" bandRow="1">
                <a:tableStyleId>{5C22544A-7EE6-4342-B048-85BDC9FD1C3A}</a:tableStyleId>
              </a:tblPr>
              <a:tblGrid>
                <a:gridCol w="1957658">
                  <a:extLst>
                    <a:ext uri="{9D8B030D-6E8A-4147-A177-3AD203B41FA5}">
                      <a16:colId xmlns:a16="http://schemas.microsoft.com/office/drawing/2014/main" val="1008402731"/>
                    </a:ext>
                  </a:extLst>
                </a:gridCol>
                <a:gridCol w="3312956">
                  <a:extLst>
                    <a:ext uri="{9D8B030D-6E8A-4147-A177-3AD203B41FA5}">
                      <a16:colId xmlns:a16="http://schemas.microsoft.com/office/drawing/2014/main" val="3928792102"/>
                    </a:ext>
                  </a:extLst>
                </a:gridCol>
              </a:tblGrid>
              <a:tr h="339634">
                <a:tc gridSpan="2">
                  <a:txBody>
                    <a:bodyPr/>
                    <a:lstStyle/>
                    <a:p>
                      <a:r>
                        <a:rPr lang="en-GB" sz="1800">
                          <a:latin typeface="Ink Free" panose="03080402000500000000" pitchFamily="66" charset="0"/>
                        </a:rPr>
                        <a:t>Content</a:t>
                      </a:r>
                    </a:p>
                  </a:txBody>
                  <a:tcPr marL="65314" marR="65314" marT="32657" marB="32657">
                    <a:solidFill>
                      <a:schemeClr val="accent1">
                        <a:lumMod val="75000"/>
                      </a:schemeClr>
                    </a:solidFill>
                  </a:tcPr>
                </a:tc>
                <a:tc hMerge="1">
                  <a:txBody>
                    <a:bodyPr/>
                    <a:lstStyle/>
                    <a:p>
                      <a:endParaRPr lang="en-GB"/>
                    </a:p>
                  </a:txBody>
                  <a:tcPr/>
                </a:tc>
                <a:extLst>
                  <a:ext uri="{0D108BD9-81ED-4DB2-BD59-A6C34878D82A}">
                    <a16:rowId xmlns:a16="http://schemas.microsoft.com/office/drawing/2014/main" val="1656761556"/>
                  </a:ext>
                </a:extLst>
              </a:tr>
              <a:tr h="723900">
                <a:tc>
                  <a:txBody>
                    <a:bodyPr/>
                    <a:lstStyle/>
                    <a:p>
                      <a:r>
                        <a:rPr lang="en-GB" sz="800" b="1">
                          <a:latin typeface="Ink Free"/>
                        </a:rPr>
                        <a:t>Cross County</a:t>
                      </a:r>
                    </a:p>
                    <a:p>
                      <a:pPr lvl="0">
                        <a:buNone/>
                      </a:pPr>
                      <a:r>
                        <a:rPr lang="en-GB" sz="700" b="0">
                          <a:latin typeface="Ink Free"/>
                        </a:rPr>
                        <a:t>Can I explain what endurance means and why it is important?</a:t>
                      </a:r>
                    </a:p>
                    <a:p>
                      <a:pPr lvl="0">
                        <a:buNone/>
                      </a:pPr>
                      <a:r>
                        <a:rPr lang="en-GB" sz="700" b="0">
                          <a:latin typeface="Ink Free"/>
                        </a:rPr>
                        <a:t>Can I pace myself effectively?</a:t>
                      </a:r>
                    </a:p>
                    <a:p>
                      <a:pPr lvl="0">
                        <a:buNone/>
                      </a:pPr>
                      <a:r>
                        <a:rPr lang="en-GB" sz="700" b="0">
                          <a:latin typeface="Ink Free"/>
                        </a:rPr>
                        <a:t>Can I demonstrate the correct running technique?</a:t>
                      </a:r>
                    </a:p>
                  </a:txBody>
                  <a:tcPr marL="65314" marR="65314" marT="32657" marB="32657">
                    <a:solidFill>
                      <a:schemeClr val="accent1">
                        <a:lumMod val="40000"/>
                        <a:lumOff val="60000"/>
                      </a:schemeClr>
                    </a:solidFill>
                  </a:tcPr>
                </a:tc>
                <a:tc>
                  <a:txBody>
                    <a:bodyPr/>
                    <a:lstStyle/>
                    <a:p>
                      <a:pPr lvl="0" algn="l"/>
                      <a:r>
                        <a:rPr lang="en-GB" sz="800"/>
                        <a:t>I know what the correct technique of running is.</a:t>
                      </a:r>
                    </a:p>
                    <a:p>
                      <a:pPr lvl="0" algn="l">
                        <a:buNone/>
                      </a:pPr>
                      <a:r>
                        <a:rPr lang="en-GB" sz="800"/>
                        <a:t>I can show how I pace myself effectively during a long-distance run.</a:t>
                      </a:r>
                    </a:p>
                    <a:p>
                      <a:pPr lvl="0" algn="l">
                        <a:buNone/>
                      </a:pPr>
                      <a:r>
                        <a:rPr lang="en-GB" sz="800"/>
                        <a:t>I understand what endurance means and why it is important in PE.</a:t>
                      </a:r>
                    </a:p>
                  </a:txBody>
                  <a:tcPr marL="65314" marR="65314" marT="32657" marB="32657">
                    <a:solidFill>
                      <a:schemeClr val="accent1">
                        <a:lumMod val="20000"/>
                        <a:lumOff val="80000"/>
                      </a:schemeClr>
                    </a:solidFill>
                  </a:tcPr>
                </a:tc>
                <a:extLst>
                  <a:ext uri="{0D108BD9-81ED-4DB2-BD59-A6C34878D82A}">
                    <a16:rowId xmlns:a16="http://schemas.microsoft.com/office/drawing/2014/main" val="1798448332"/>
                  </a:ext>
                </a:extLst>
              </a:tr>
              <a:tr h="636814">
                <a:tc>
                  <a:txBody>
                    <a:bodyPr/>
                    <a:lstStyle/>
                    <a:p>
                      <a:r>
                        <a:rPr lang="en-GB" sz="800" b="1">
                          <a:latin typeface="Ink Free"/>
                        </a:rPr>
                        <a:t>Fitness</a:t>
                      </a:r>
                    </a:p>
                    <a:p>
                      <a:pPr lvl="0">
                        <a:buNone/>
                      </a:pPr>
                      <a:r>
                        <a:rPr lang="en-GB" sz="700" b="0" i="0" u="none" strike="noStrike" noProof="0">
                          <a:solidFill>
                            <a:srgbClr val="000000"/>
                          </a:solidFill>
                          <a:latin typeface="Ink Free"/>
                        </a:rPr>
                        <a:t>What are the components of fitness?</a:t>
                      </a:r>
                    </a:p>
                    <a:p>
                      <a:pPr lvl="0">
                        <a:buNone/>
                      </a:pPr>
                      <a:r>
                        <a:rPr lang="en-GB" sz="700" b="0" i="0" u="none" strike="noStrike" noProof="0">
                          <a:solidFill>
                            <a:srgbClr val="000000"/>
                          </a:solidFill>
                          <a:latin typeface="Ink Free"/>
                        </a:rPr>
                        <a:t>Can I measure my fitness using simple tests?</a:t>
                      </a:r>
                    </a:p>
                    <a:p>
                      <a:pPr lvl="0">
                        <a:buNone/>
                      </a:pPr>
                      <a:r>
                        <a:rPr lang="en-GB" sz="800" b="0" i="0" u="none" strike="noStrike" noProof="0">
                          <a:solidFill>
                            <a:srgbClr val="000000"/>
                          </a:solidFill>
                          <a:latin typeface="Ink Free"/>
                        </a:rPr>
                        <a:t>What body parts are used for different exercises?</a:t>
                      </a:r>
                    </a:p>
                  </a:txBody>
                  <a:tcPr marL="65314" marR="65314" marT="32657" marB="32657">
                    <a:solidFill>
                      <a:schemeClr val="accent1">
                        <a:lumMod val="40000"/>
                        <a:lumOff val="60000"/>
                      </a:schemeClr>
                    </a:solidFill>
                  </a:tcPr>
                </a:tc>
                <a:tc>
                  <a:txBody>
                    <a:bodyPr/>
                    <a:lstStyle/>
                    <a:p>
                      <a:pPr lvl="0" algn="l">
                        <a:buNone/>
                      </a:pPr>
                      <a:r>
                        <a:rPr lang="en-GB" sz="800" b="0" i="0" u="none" strike="noStrike" noProof="0">
                          <a:solidFill>
                            <a:srgbClr val="000000"/>
                          </a:solidFill>
                          <a:latin typeface="Calibri"/>
                        </a:rPr>
                        <a:t>I know what the different components of fitness are and what exercise I can do to develop these.</a:t>
                      </a:r>
                    </a:p>
                    <a:p>
                      <a:pPr lvl="0" algn="l">
                        <a:buNone/>
                      </a:pPr>
                      <a:r>
                        <a:rPr lang="en-GB" sz="800" b="0" i="0" u="none" strike="noStrike" noProof="0">
                          <a:solidFill>
                            <a:srgbClr val="000000"/>
                          </a:solidFill>
                          <a:latin typeface="Calibri"/>
                        </a:rPr>
                        <a:t>I can take part in fitness activities safely and with the correct techniques.</a:t>
                      </a:r>
                    </a:p>
                    <a:p>
                      <a:pPr lvl="0" algn="l">
                        <a:buNone/>
                      </a:pPr>
                      <a:r>
                        <a:rPr lang="en-GB" sz="800" b="0" i="0" u="none" strike="noStrike" noProof="0">
                          <a:solidFill>
                            <a:srgbClr val="000000"/>
                          </a:solidFill>
                          <a:latin typeface="Calibri"/>
                        </a:rPr>
                        <a:t>I understand how regular exercise benefits my physical, mental and social health.</a:t>
                      </a:r>
                    </a:p>
                    <a:p>
                      <a:pPr lvl="0" algn="l">
                        <a:buNone/>
                      </a:pPr>
                      <a:endParaRPr lang="en-GB" sz="800" b="0" i="0" u="none" strike="noStrike" noProof="0">
                        <a:solidFill>
                          <a:srgbClr val="000000"/>
                        </a:solidFill>
                        <a:latin typeface="Calibri"/>
                      </a:endParaRPr>
                    </a:p>
                  </a:txBody>
                  <a:tcPr marL="65314" marR="65314" marT="32657" marB="32657">
                    <a:solidFill>
                      <a:schemeClr val="accent1">
                        <a:lumMod val="20000"/>
                        <a:lumOff val="80000"/>
                      </a:schemeClr>
                    </a:solidFill>
                  </a:tcPr>
                </a:tc>
                <a:extLst>
                  <a:ext uri="{0D108BD9-81ED-4DB2-BD59-A6C34878D82A}">
                    <a16:rowId xmlns:a16="http://schemas.microsoft.com/office/drawing/2014/main" val="2719558772"/>
                  </a:ext>
                </a:extLst>
              </a:tr>
              <a:tr h="751114">
                <a:tc>
                  <a:txBody>
                    <a:bodyPr/>
                    <a:lstStyle/>
                    <a:p>
                      <a:r>
                        <a:rPr lang="en-GB" sz="800" b="1">
                          <a:latin typeface="Ink Free"/>
                        </a:rPr>
                        <a:t>Swimming</a:t>
                      </a:r>
                    </a:p>
                    <a:p>
                      <a:pPr lvl="0">
                        <a:buNone/>
                      </a:pPr>
                      <a:r>
                        <a:rPr lang="en-GB" sz="800" b="0">
                          <a:latin typeface="Ink Free"/>
                        </a:rPr>
                        <a:t>What is water confidence?</a:t>
                      </a:r>
                    </a:p>
                    <a:p>
                      <a:pPr lvl="0">
                        <a:buNone/>
                      </a:pPr>
                      <a:r>
                        <a:rPr lang="en-GB" sz="800" b="0">
                          <a:latin typeface="Ink Free"/>
                        </a:rPr>
                        <a:t>What are the basic swimming strokes?</a:t>
                      </a:r>
                    </a:p>
                    <a:p>
                      <a:pPr lvl="0">
                        <a:buNone/>
                      </a:pPr>
                      <a:r>
                        <a:rPr lang="en-GB" sz="800" b="0">
                          <a:latin typeface="Ink Free"/>
                        </a:rPr>
                        <a:t>What are the different body positions to move efficiently through the water?</a:t>
                      </a:r>
                    </a:p>
                    <a:p>
                      <a:pPr lvl="0">
                        <a:buNone/>
                      </a:pPr>
                      <a:endParaRPr lang="en-GB" sz="800" b="0">
                        <a:latin typeface="Ink Free"/>
                      </a:endParaRPr>
                    </a:p>
                  </a:txBody>
                  <a:tcPr marL="65314" marR="65314" marT="32657" marB="32657">
                    <a:solidFill>
                      <a:schemeClr val="accent1">
                        <a:lumMod val="40000"/>
                        <a:lumOff val="60000"/>
                      </a:schemeClr>
                    </a:solidFill>
                  </a:tcPr>
                </a:tc>
                <a:tc>
                  <a:txBody>
                    <a:bodyPr/>
                    <a:lstStyle/>
                    <a:p>
                      <a:pPr lvl="0" algn="l">
                        <a:buNone/>
                      </a:pPr>
                      <a:r>
                        <a:rPr lang="en-GB" sz="800" b="0" i="0" u="none" strike="noStrike" noProof="0">
                          <a:solidFill>
                            <a:srgbClr val="000000"/>
                          </a:solidFill>
                          <a:latin typeface="Calibri"/>
                        </a:rPr>
                        <a:t>I know what water confidence is and why it is important to stay safe.</a:t>
                      </a:r>
                    </a:p>
                    <a:p>
                      <a:pPr lvl="0" algn="l">
                        <a:buNone/>
                      </a:pPr>
                      <a:r>
                        <a:rPr lang="en-GB" sz="800" b="0" i="0" u="none" strike="noStrike" noProof="0">
                          <a:solidFill>
                            <a:srgbClr val="000000"/>
                          </a:solidFill>
                          <a:latin typeface="Calibri"/>
                        </a:rPr>
                        <a:t>I can perform the 4 basic swimming strokes with the correct technique.</a:t>
                      </a:r>
                    </a:p>
                    <a:p>
                      <a:pPr lvl="0" algn="l">
                        <a:buNone/>
                      </a:pPr>
                      <a:r>
                        <a:rPr lang="en-GB" sz="800" b="0" i="0" u="none" strike="noStrike" noProof="0">
                          <a:solidFill>
                            <a:srgbClr val="000000"/>
                          </a:solidFill>
                          <a:latin typeface="Calibri"/>
                        </a:rPr>
                        <a:t>I can identify different body positions to move efficiently through the water.</a:t>
                      </a:r>
                    </a:p>
                    <a:p>
                      <a:pPr lvl="0" algn="l">
                        <a:buNone/>
                      </a:pPr>
                      <a:r>
                        <a:rPr lang="en-GB" sz="800" b="0" i="0" u="none" strike="noStrike" noProof="0">
                          <a:solidFill>
                            <a:srgbClr val="000000"/>
                          </a:solidFill>
                          <a:latin typeface="Calibri"/>
                        </a:rPr>
                        <a:t>I understand why it is important to be safe in the water and develop key life-saving skills.</a:t>
                      </a:r>
                    </a:p>
                  </a:txBody>
                  <a:tcPr marL="65314" marR="65314" marT="32657" marB="32657">
                    <a:solidFill>
                      <a:schemeClr val="accent1">
                        <a:lumMod val="20000"/>
                        <a:lumOff val="80000"/>
                      </a:schemeClr>
                    </a:solidFill>
                  </a:tcPr>
                </a:tc>
                <a:extLst>
                  <a:ext uri="{0D108BD9-81ED-4DB2-BD59-A6C34878D82A}">
                    <a16:rowId xmlns:a16="http://schemas.microsoft.com/office/drawing/2014/main" val="809324157"/>
                  </a:ext>
                </a:extLst>
              </a:tr>
            </a:tbl>
          </a:graphicData>
        </a:graphic>
      </p:graphicFrame>
      <p:sp>
        <p:nvSpPr>
          <p:cNvPr id="26" name="TextBox 25">
            <a:extLst>
              <a:ext uri="{FF2B5EF4-FFF2-40B4-BE49-F238E27FC236}">
                <a16:creationId xmlns:a16="http://schemas.microsoft.com/office/drawing/2014/main" id="{59C0BE4A-E004-4B28-9988-6038E49ACCCC}"/>
              </a:ext>
            </a:extLst>
          </p:cNvPr>
          <p:cNvSpPr txBox="1"/>
          <p:nvPr/>
        </p:nvSpPr>
        <p:spPr>
          <a:xfrm>
            <a:off x="1580131" y="5857094"/>
            <a:ext cx="1302990" cy="246221"/>
          </a:xfrm>
          <a:prstGeom prst="rect">
            <a:avLst/>
          </a:prstGeom>
          <a:solidFill>
            <a:srgbClr val="00B0F0"/>
          </a:solidFill>
          <a:ln w="38100">
            <a:solidFill>
              <a:schemeClr val="tx1"/>
            </a:solidFill>
          </a:ln>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Learning Experiences</a:t>
            </a:r>
          </a:p>
        </p:txBody>
      </p:sp>
      <p:pic>
        <p:nvPicPr>
          <p:cNvPr id="27" name="Picture 26">
            <a:extLst>
              <a:ext uri="{FF2B5EF4-FFF2-40B4-BE49-F238E27FC236}">
                <a16:creationId xmlns:a16="http://schemas.microsoft.com/office/drawing/2014/main" id="{EE899239-0FA9-4A03-A6BC-3EFADF575C13}"/>
              </a:ext>
            </a:extLst>
          </p:cNvPr>
          <p:cNvPicPr>
            <a:picLocks noChangeAspect="1"/>
          </p:cNvPicPr>
          <p:nvPr/>
        </p:nvPicPr>
        <p:blipFill>
          <a:blip r:embed="rId12"/>
          <a:stretch>
            <a:fillRect/>
          </a:stretch>
        </p:blipFill>
        <p:spPr>
          <a:xfrm>
            <a:off x="6925070" y="395505"/>
            <a:ext cx="272695" cy="4743161"/>
          </a:xfrm>
          <a:prstGeom prst="rect">
            <a:avLst/>
          </a:prstGeom>
        </p:spPr>
      </p:pic>
      <p:pic>
        <p:nvPicPr>
          <p:cNvPr id="28" name="Picture 27">
            <a:extLst>
              <a:ext uri="{FF2B5EF4-FFF2-40B4-BE49-F238E27FC236}">
                <a16:creationId xmlns:a16="http://schemas.microsoft.com/office/drawing/2014/main" id="{06EE0618-D30F-467C-B943-23A285FE864E}"/>
              </a:ext>
            </a:extLst>
          </p:cNvPr>
          <p:cNvPicPr>
            <a:picLocks noChangeAspect="1"/>
          </p:cNvPicPr>
          <p:nvPr/>
        </p:nvPicPr>
        <p:blipFill>
          <a:blip r:embed="rId13"/>
          <a:stretch>
            <a:fillRect/>
          </a:stretch>
        </p:blipFill>
        <p:spPr>
          <a:xfrm>
            <a:off x="7583797" y="5096910"/>
            <a:ext cx="326005" cy="326005"/>
          </a:xfrm>
          <a:prstGeom prst="rect">
            <a:avLst/>
          </a:prstGeom>
          <a:ln>
            <a:noFill/>
          </a:ln>
          <a:effectLst>
            <a:softEdge rad="112500"/>
          </a:effectLst>
        </p:spPr>
      </p:pic>
      <p:sp>
        <p:nvSpPr>
          <p:cNvPr id="29" name="Freeform 12">
            <a:extLst>
              <a:ext uri="{FF2B5EF4-FFF2-40B4-BE49-F238E27FC236}">
                <a16:creationId xmlns:a16="http://schemas.microsoft.com/office/drawing/2014/main" id="{2986AA1B-69BA-4CF4-942B-0BCCFC0939DB}"/>
              </a:ext>
            </a:extLst>
          </p:cNvPr>
          <p:cNvSpPr/>
          <p:nvPr/>
        </p:nvSpPr>
        <p:spPr>
          <a:xfrm>
            <a:off x="1505809" y="22787"/>
            <a:ext cx="947954" cy="86636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14"/>
            <a:stretch>
              <a:fillRect/>
            </a:stretch>
          </a:blipFill>
        </p:spPr>
      </p:sp>
      <p:sp>
        <p:nvSpPr>
          <p:cNvPr id="325" name="TextBox 324">
            <a:extLst>
              <a:ext uri="{FF2B5EF4-FFF2-40B4-BE49-F238E27FC236}">
                <a16:creationId xmlns:a16="http://schemas.microsoft.com/office/drawing/2014/main" id="{4CFC080E-D0B4-31AD-19D6-EE2A128CFCF6}"/>
              </a:ext>
            </a:extLst>
          </p:cNvPr>
          <p:cNvSpPr txBox="1"/>
          <p:nvPr/>
        </p:nvSpPr>
        <p:spPr>
          <a:xfrm>
            <a:off x="5205424" y="5122228"/>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Communicate with teammates</a:t>
            </a:r>
          </a:p>
        </p:txBody>
      </p:sp>
      <p:sp>
        <p:nvSpPr>
          <p:cNvPr id="326" name="TextBox 325">
            <a:extLst>
              <a:ext uri="{FF2B5EF4-FFF2-40B4-BE49-F238E27FC236}">
                <a16:creationId xmlns:a16="http://schemas.microsoft.com/office/drawing/2014/main" id="{9E7AD747-3157-1780-2811-C10C8BAE962A}"/>
              </a:ext>
            </a:extLst>
          </p:cNvPr>
          <p:cNvSpPr txBox="1"/>
          <p:nvPr/>
        </p:nvSpPr>
        <p:spPr>
          <a:xfrm>
            <a:off x="5194078" y="5468247"/>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names of sports and skills in Welsh</a:t>
            </a:r>
          </a:p>
        </p:txBody>
      </p:sp>
      <p:sp>
        <p:nvSpPr>
          <p:cNvPr id="392" name="TextBox 391">
            <a:extLst>
              <a:ext uri="{FF2B5EF4-FFF2-40B4-BE49-F238E27FC236}">
                <a16:creationId xmlns:a16="http://schemas.microsoft.com/office/drawing/2014/main" id="{A8E94B18-5D80-E1CD-8116-CA898D1C81B6}"/>
              </a:ext>
            </a:extLst>
          </p:cNvPr>
          <p:cNvSpPr txBox="1"/>
          <p:nvPr/>
        </p:nvSpPr>
        <p:spPr>
          <a:xfrm>
            <a:off x="5205423" y="5808593"/>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Appreciate the importance of a healthy lifestyle</a:t>
            </a:r>
          </a:p>
        </p:txBody>
      </p:sp>
      <p:sp>
        <p:nvSpPr>
          <p:cNvPr id="441" name="TextBox 440">
            <a:extLst>
              <a:ext uri="{FF2B5EF4-FFF2-40B4-BE49-F238E27FC236}">
                <a16:creationId xmlns:a16="http://schemas.microsoft.com/office/drawing/2014/main" id="{38B70A20-C31B-E555-7DA9-79097C216F62}"/>
              </a:ext>
            </a:extLst>
          </p:cNvPr>
          <p:cNvSpPr txBox="1"/>
          <p:nvPr/>
        </p:nvSpPr>
        <p:spPr>
          <a:xfrm>
            <a:off x="5199751" y="6120579"/>
            <a:ext cx="2376759" cy="29678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the origin of each sport and countries' national sports</a:t>
            </a:r>
          </a:p>
        </p:txBody>
      </p:sp>
      <p:sp>
        <p:nvSpPr>
          <p:cNvPr id="651" name="TextBox 650">
            <a:extLst>
              <a:ext uri="{FF2B5EF4-FFF2-40B4-BE49-F238E27FC236}">
                <a16:creationId xmlns:a16="http://schemas.microsoft.com/office/drawing/2014/main" id="{728BA491-687E-9CB1-0487-D9FEE63D106B}"/>
              </a:ext>
            </a:extLst>
          </p:cNvPr>
          <p:cNvSpPr txBox="1"/>
          <p:nvPr/>
        </p:nvSpPr>
        <p:spPr>
          <a:xfrm>
            <a:off x="5216767" y="6500633"/>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Record and analyse skill technique</a:t>
            </a:r>
          </a:p>
        </p:txBody>
      </p:sp>
      <p:sp>
        <p:nvSpPr>
          <p:cNvPr id="691" name="TextBox 690">
            <a:extLst>
              <a:ext uri="{FF2B5EF4-FFF2-40B4-BE49-F238E27FC236}">
                <a16:creationId xmlns:a16="http://schemas.microsoft.com/office/drawing/2014/main" id="{C79B38A2-A0D9-D37B-AC57-3BF4B47BFB7C}"/>
              </a:ext>
            </a:extLst>
          </p:cNvPr>
          <p:cNvSpPr txBox="1"/>
          <p:nvPr/>
        </p:nvSpPr>
        <p:spPr>
          <a:xfrm>
            <a:off x="7317649" y="241539"/>
            <a:ext cx="3174724" cy="1467435"/>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b="1" u="sng" dirty="0">
                <a:ea typeface="+mn-lt"/>
                <a:cs typeface="+mn-lt"/>
              </a:rPr>
              <a:t>Knowledge and understanding</a:t>
            </a:r>
          </a:p>
          <a:p>
            <a:pPr>
              <a:buFont typeface="Arial"/>
              <a:buChar char="•"/>
            </a:pPr>
            <a:r>
              <a:rPr lang="en-GB" sz="750" dirty="0">
                <a:ea typeface="+mn-lt"/>
                <a:cs typeface="+mn-lt"/>
              </a:rPr>
              <a:t>I have a basic understanding of the importance of regular exercise and how different activities can improve my fitness.</a:t>
            </a:r>
            <a:endParaRPr lang="en-GB" sz="750" dirty="0">
              <a:ea typeface="Calibri" panose="020F0502020204030204"/>
              <a:cs typeface="Calibri" panose="020F0502020204030204"/>
            </a:endParaRPr>
          </a:p>
          <a:p>
            <a:pPr>
              <a:buFont typeface="Arial"/>
              <a:buChar char="•"/>
            </a:pPr>
            <a:r>
              <a:rPr lang="en-GB" sz="750" dirty="0">
                <a:ea typeface="+mn-lt"/>
                <a:cs typeface="+mn-lt"/>
              </a:rPr>
              <a:t>I have a broader understanding of how to take part in group fitness activities and can follow simple routines to stay active.</a:t>
            </a:r>
            <a:endParaRPr lang="en-GB" sz="750" dirty="0">
              <a:ea typeface="Calibri"/>
              <a:cs typeface="Calibri"/>
            </a:endParaRPr>
          </a:p>
          <a:p>
            <a:pPr>
              <a:buFont typeface="Arial"/>
              <a:buChar char="•"/>
            </a:pPr>
            <a:r>
              <a:rPr lang="en-GB" sz="750" dirty="0">
                <a:ea typeface="+mn-lt"/>
                <a:cs typeface="+mn-lt"/>
              </a:rPr>
              <a:t>I have a deeper understanding of how fitness components like strength, flexibility, and endurance work together to improve my overall health.</a:t>
            </a:r>
            <a:endParaRPr lang="en-GB" sz="750" dirty="0">
              <a:ea typeface="Calibri"/>
              <a:cs typeface="Calibri"/>
            </a:endParaRPr>
          </a:p>
          <a:p>
            <a:pPr>
              <a:buFont typeface="Arial"/>
              <a:buChar char="•"/>
            </a:pPr>
            <a:r>
              <a:rPr lang="en-GB" sz="750" dirty="0">
                <a:ea typeface="+mn-lt"/>
                <a:cs typeface="+mn-lt"/>
              </a:rPr>
              <a:t>I have a detailed understanding of different fitness strategies and can apply them to set personal goals and improve my performance in PE.</a:t>
            </a:r>
            <a:endParaRPr lang="en-GB" sz="750" dirty="0">
              <a:ea typeface="Calibri"/>
              <a:cs typeface="Calibri"/>
            </a:endParaRPr>
          </a:p>
          <a:p>
            <a:pPr>
              <a:buFont typeface="Arial"/>
              <a:buChar char="•"/>
            </a:pPr>
            <a:r>
              <a:rPr lang="en-GB" sz="750" dirty="0">
                <a:ea typeface="+mn-lt"/>
                <a:cs typeface="+mn-lt"/>
              </a:rPr>
              <a:t>I understand the importance of teamwork, fair play, and can reflect on how fitness activities help develop life skills such as motivation, resilience, and cooperation.</a:t>
            </a:r>
            <a:endParaRPr lang="en-GB" sz="750" dirty="0">
              <a:ea typeface="Calibri"/>
              <a:cs typeface="Calibri"/>
            </a:endParaRPr>
          </a:p>
        </p:txBody>
      </p:sp>
      <p:sp>
        <p:nvSpPr>
          <p:cNvPr id="381" name="TextBox 380">
            <a:extLst>
              <a:ext uri="{FF2B5EF4-FFF2-40B4-BE49-F238E27FC236}">
                <a16:creationId xmlns:a16="http://schemas.microsoft.com/office/drawing/2014/main" id="{D626C64A-6554-3ACA-71AC-4B37EA68FA7D}"/>
              </a:ext>
            </a:extLst>
          </p:cNvPr>
          <p:cNvSpPr txBox="1"/>
          <p:nvPr/>
        </p:nvSpPr>
        <p:spPr>
          <a:xfrm>
            <a:off x="7322244" y="1792802"/>
            <a:ext cx="3327929" cy="129705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b="1" u="sng" dirty="0">
                <a:ea typeface="+mn-lt"/>
                <a:cs typeface="+mn-lt"/>
              </a:rPr>
              <a:t>Independent learning </a:t>
            </a:r>
            <a:endParaRPr lang="en-US" sz="1094">
              <a:ea typeface="Calibri" panose="020F0502020204030204"/>
              <a:cs typeface="Calibri" panose="020F0502020204030204"/>
            </a:endParaRPr>
          </a:p>
          <a:p>
            <a:pPr>
              <a:buFont typeface="Arial"/>
              <a:buChar char="•"/>
            </a:pPr>
            <a:r>
              <a:rPr lang="en-GB" sz="714" dirty="0">
                <a:ea typeface="+mn-lt"/>
                <a:cs typeface="+mn-lt"/>
              </a:rPr>
              <a:t>I have basic practical skills and can take part in fitness activities by following instructions with support.</a:t>
            </a:r>
            <a:endParaRPr lang="en-GB" sz="714" dirty="0">
              <a:ea typeface="Calibri"/>
              <a:cs typeface="Calibri"/>
            </a:endParaRPr>
          </a:p>
          <a:p>
            <a:pPr>
              <a:buFont typeface="Arial"/>
              <a:buChar char="•"/>
            </a:pPr>
            <a:r>
              <a:rPr lang="en-GB" sz="714" dirty="0">
                <a:ea typeface="+mn-lt"/>
                <a:cs typeface="+mn-lt"/>
              </a:rPr>
              <a:t>I have learned how to take responsibility for my participation and can follow safety rules during fitness tasks and exercises.</a:t>
            </a:r>
            <a:endParaRPr lang="en-GB" sz="714" dirty="0">
              <a:ea typeface="Calibri"/>
              <a:cs typeface="Calibri"/>
            </a:endParaRPr>
          </a:p>
          <a:p>
            <a:pPr>
              <a:buFont typeface="Arial"/>
              <a:buChar char="•"/>
            </a:pPr>
            <a:r>
              <a:rPr lang="en-GB" sz="714" dirty="0">
                <a:ea typeface="+mn-lt"/>
                <a:cs typeface="+mn-lt"/>
              </a:rPr>
              <a:t>I can apply my knowledge of fitness techniques and movement to improve my personal performance during PE lessons.</a:t>
            </a:r>
            <a:endParaRPr lang="en-GB" sz="714" dirty="0">
              <a:ea typeface="Calibri"/>
              <a:cs typeface="Calibri"/>
            </a:endParaRPr>
          </a:p>
          <a:p>
            <a:pPr>
              <a:buFont typeface="Arial"/>
              <a:buChar char="•"/>
            </a:pPr>
            <a:r>
              <a:rPr lang="en-GB" sz="714" dirty="0">
                <a:ea typeface="+mn-lt"/>
                <a:cs typeface="+mn-lt"/>
              </a:rPr>
              <a:t>I can use my understanding to reflect on my performance and suggest ways to improve my fitness and overall effort.</a:t>
            </a:r>
            <a:endParaRPr lang="en-GB" sz="714" dirty="0">
              <a:ea typeface="Calibri"/>
              <a:cs typeface="Calibri"/>
            </a:endParaRPr>
          </a:p>
          <a:p>
            <a:pPr>
              <a:buFont typeface="Arial"/>
              <a:buChar char="•"/>
            </a:pPr>
            <a:r>
              <a:rPr lang="en-GB" sz="714" dirty="0">
                <a:ea typeface="+mn-lt"/>
                <a:cs typeface="+mn-lt"/>
              </a:rPr>
              <a:t>I can use advanced skills and prior learning to solve problems during physical challenges and suggest different exercises or strategies to meet fitness goals.</a:t>
            </a:r>
            <a:endParaRPr lang="en-GB" sz="714" dirty="0">
              <a:ea typeface="Calibri"/>
              <a:cs typeface="Calibri"/>
            </a:endParaRPr>
          </a:p>
        </p:txBody>
      </p:sp>
      <p:sp>
        <p:nvSpPr>
          <p:cNvPr id="707" name="TextBox 706">
            <a:extLst>
              <a:ext uri="{FF2B5EF4-FFF2-40B4-BE49-F238E27FC236}">
                <a16:creationId xmlns:a16="http://schemas.microsoft.com/office/drawing/2014/main" id="{4958FA08-517F-4F72-36FB-92D372F73CA8}"/>
              </a:ext>
            </a:extLst>
          </p:cNvPr>
          <p:cNvSpPr txBox="1"/>
          <p:nvPr/>
        </p:nvSpPr>
        <p:spPr>
          <a:xfrm>
            <a:off x="7788334" y="5481292"/>
            <a:ext cx="2527863" cy="67051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204111" indent="-204111">
              <a:buFont typeface="Arial"/>
              <a:buChar char="•"/>
            </a:pPr>
            <a:r>
              <a:rPr lang="en-GB" sz="786" dirty="0">
                <a:ea typeface="+mn-lt"/>
                <a:cs typeface="+mn-lt"/>
              </a:rPr>
              <a:t>Describe what health and fitness is and why it is important in your daily life.</a:t>
            </a:r>
            <a:endParaRPr lang="en-US" sz="786" dirty="0">
              <a:ea typeface="Calibri"/>
              <a:cs typeface="Calibri"/>
            </a:endParaRPr>
          </a:p>
          <a:p>
            <a:pPr marL="204111" indent="-204111">
              <a:buFont typeface="Arial"/>
              <a:buChar char="•"/>
            </a:pPr>
            <a:r>
              <a:rPr lang="en-GB" sz="786" dirty="0">
                <a:ea typeface="+mn-lt"/>
                <a:cs typeface="+mn-lt"/>
              </a:rPr>
              <a:t>Demonstrate accurate performance technique and safety during a competitive scenario or skills activity.</a:t>
            </a:r>
            <a:endParaRPr lang="en-GB" sz="786" dirty="0">
              <a:ea typeface="Calibri"/>
              <a:cs typeface="Calibri"/>
            </a:endParaRPr>
          </a:p>
          <a:p>
            <a:pPr algn="l"/>
            <a:endParaRPr lang="en-GB" sz="786">
              <a:ea typeface="Calibri"/>
              <a:cs typeface="Calibri"/>
            </a:endParaRPr>
          </a:p>
        </p:txBody>
      </p:sp>
      <p:sp>
        <p:nvSpPr>
          <p:cNvPr id="708" name="TextBox 707">
            <a:extLst>
              <a:ext uri="{FF2B5EF4-FFF2-40B4-BE49-F238E27FC236}">
                <a16:creationId xmlns:a16="http://schemas.microsoft.com/office/drawing/2014/main" id="{C1B32EEC-B48D-FAF3-338A-A3A0835A9CAA}"/>
              </a:ext>
            </a:extLst>
          </p:cNvPr>
          <p:cNvSpPr txBox="1"/>
          <p:nvPr/>
        </p:nvSpPr>
        <p:spPr>
          <a:xfrm>
            <a:off x="7910300" y="6176371"/>
            <a:ext cx="2349125"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86" dirty="0">
                <a:ea typeface="Calibri"/>
                <a:cs typeface="Calibri"/>
              </a:rPr>
              <a:t>End of unit practical QMA for each area of learning.</a:t>
            </a:r>
          </a:p>
        </p:txBody>
      </p:sp>
      <p:sp>
        <p:nvSpPr>
          <p:cNvPr id="644" name="TextBox 643">
            <a:extLst>
              <a:ext uri="{FF2B5EF4-FFF2-40B4-BE49-F238E27FC236}">
                <a16:creationId xmlns:a16="http://schemas.microsoft.com/office/drawing/2014/main" id="{63C6136D-5F26-83A7-BB39-D858CF536EEC}"/>
              </a:ext>
            </a:extLst>
          </p:cNvPr>
          <p:cNvSpPr txBox="1"/>
          <p:nvPr/>
        </p:nvSpPr>
        <p:spPr>
          <a:xfrm>
            <a:off x="7263460" y="3237950"/>
            <a:ext cx="3171841" cy="1714755"/>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US" sz="857" b="1" u="sng" dirty="0">
                <a:latin typeface="Calibri" panose="020F0502020204030204"/>
                <a:ea typeface="Calibri"/>
                <a:cs typeface="Calibri"/>
              </a:rPr>
              <a:t>Questioning</a:t>
            </a:r>
          </a:p>
          <a:p>
            <a:pPr marL="122467" indent="-122467">
              <a:buFont typeface="Arial"/>
              <a:buChar char="•"/>
            </a:pPr>
            <a:r>
              <a:rPr lang="en-US" sz="714" dirty="0">
                <a:latin typeface="Aptos"/>
              </a:rPr>
              <a:t>I can ask and answer basic questions about the benefits of physical activity and why fitness is important for my health.</a:t>
            </a:r>
            <a:endParaRPr lang="en-US" sz="714">
              <a:ea typeface="Calibri"/>
              <a:cs typeface="Calibri"/>
            </a:endParaRPr>
          </a:p>
          <a:p>
            <a:pPr marL="122467" indent="-122467">
              <a:buFont typeface="Arial"/>
              <a:buChar char="•"/>
            </a:pPr>
            <a:r>
              <a:rPr lang="en-US" sz="714" dirty="0">
                <a:latin typeface="Aptos"/>
              </a:rPr>
              <a:t> I can ask questions about different types of exercise and respond by explaining how they help improve strength, flexibility, and endurance.</a:t>
            </a:r>
          </a:p>
          <a:p>
            <a:pPr marL="122467" indent="-122467">
              <a:buFont typeface="Arial"/>
              <a:buChar char="•"/>
            </a:pPr>
            <a:r>
              <a:rPr lang="en-US" sz="714" dirty="0">
                <a:latin typeface="Aptos"/>
              </a:rPr>
              <a:t> I can use questioning to explore previous learning and respond by making links with new skills, such as goal setting, teamwork, and motivation.</a:t>
            </a:r>
          </a:p>
          <a:p>
            <a:pPr marL="122467" indent="-122467">
              <a:buFont typeface="Arial"/>
              <a:buChar char="•"/>
            </a:pPr>
            <a:r>
              <a:rPr lang="en-US" sz="714" dirty="0">
                <a:latin typeface="Aptos"/>
              </a:rPr>
              <a:t> I can ask more detailed questions and give accurate responses about how specific exercises and techniques support different fitness goals and overall wellbeing.</a:t>
            </a:r>
          </a:p>
          <a:p>
            <a:pPr marL="122467" indent="-122467">
              <a:buFont typeface="Arial"/>
              <a:buChar char="•"/>
            </a:pPr>
            <a:r>
              <a:rPr lang="en-US" sz="714" dirty="0">
                <a:latin typeface="Aptos"/>
              </a:rPr>
              <a:t>I can ask and respond to questions that apply prior learning to create fitness plans, solve challenges, and improve personal health and performance.</a:t>
            </a:r>
          </a:p>
          <a:p>
            <a:endParaRPr lang="en-US" sz="1094"/>
          </a:p>
        </p:txBody>
      </p:sp>
    </p:spTree>
    <p:extLst>
      <p:ext uri="{BB962C8B-B14F-4D97-AF65-F5344CB8AC3E}">
        <p14:creationId xmlns:p14="http://schemas.microsoft.com/office/powerpoint/2010/main" val="2964572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05977A20-6D5A-47EF-ACDC-555CFA95CEB1}"/>
              </a:ext>
            </a:extLst>
          </p:cNvPr>
          <p:cNvGraphicFramePr/>
          <p:nvPr/>
        </p:nvGraphicFramePr>
        <p:xfrm>
          <a:off x="7696484" y="5450401"/>
          <a:ext cx="2684162" cy="1275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E304C6C9-6A60-4ABD-9D73-B6E3DF440077}"/>
              </a:ext>
            </a:extLst>
          </p:cNvPr>
          <p:cNvSpPr txBox="1"/>
          <p:nvPr/>
        </p:nvSpPr>
        <p:spPr>
          <a:xfrm>
            <a:off x="2453763" y="191589"/>
            <a:ext cx="4626306" cy="593569"/>
          </a:xfrm>
          <a:prstGeom prst="rect">
            <a:avLst/>
          </a:prstGeom>
          <a:noFill/>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dirty="0">
                <a:latin typeface="Ink Free"/>
              </a:rPr>
              <a:t>Subject: PE</a:t>
            </a:r>
            <a:endParaRPr lang="en-GB" sz="1143" b="1" dirty="0">
              <a:latin typeface="Ink Free" panose="03080402000500000000" pitchFamily="66" charset="0"/>
            </a:endParaRPr>
          </a:p>
          <a:p>
            <a:r>
              <a:rPr lang="en-GB" sz="1143" b="1" dirty="0">
                <a:latin typeface="Ink Free"/>
              </a:rPr>
              <a:t>Topic: Striking &amp; Fielding</a:t>
            </a:r>
            <a:endParaRPr lang="en-GB" sz="1143" b="1" dirty="0">
              <a:latin typeface="Ink Free" panose="03080402000500000000" pitchFamily="66" charset="0"/>
            </a:endParaRPr>
          </a:p>
          <a:p>
            <a:r>
              <a:rPr lang="en-GB" sz="1143" b="1" dirty="0">
                <a:latin typeface="Ink Free"/>
              </a:rPr>
              <a:t>Key Question: </a:t>
            </a:r>
            <a:r>
              <a:rPr lang="es-ES" sz="1143" b="1" dirty="0">
                <a:latin typeface="Ink Free"/>
              </a:rPr>
              <a:t> </a:t>
            </a:r>
            <a:endParaRPr lang="en-GB" sz="1143" b="1" dirty="0">
              <a:latin typeface="Ink Free"/>
            </a:endParaRPr>
          </a:p>
        </p:txBody>
      </p:sp>
      <p:sp>
        <p:nvSpPr>
          <p:cNvPr id="10" name="TextBox 9">
            <a:extLst>
              <a:ext uri="{FF2B5EF4-FFF2-40B4-BE49-F238E27FC236}">
                <a16:creationId xmlns:a16="http://schemas.microsoft.com/office/drawing/2014/main" id="{5F219E5C-58C7-4F2F-A031-1B2EBCE5B9ED}"/>
              </a:ext>
            </a:extLst>
          </p:cNvPr>
          <p:cNvSpPr txBox="1"/>
          <p:nvPr/>
        </p:nvSpPr>
        <p:spPr>
          <a:xfrm>
            <a:off x="1586326" y="890977"/>
            <a:ext cx="5264420" cy="1011266"/>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dirty="0"/>
              <a:t>Overview: </a:t>
            </a:r>
            <a:r>
              <a:rPr lang="en-GB" sz="857" dirty="0">
                <a:ea typeface="+mn-lt"/>
                <a:cs typeface="+mn-lt"/>
              </a:rPr>
              <a:t>Year 7 pupils will enjoy fun and active games like </a:t>
            </a:r>
            <a:r>
              <a:rPr lang="en-GB" sz="857" b="1" dirty="0">
                <a:ea typeface="+mn-lt"/>
                <a:cs typeface="+mn-lt"/>
              </a:rPr>
              <a:t>rounders and cricket</a:t>
            </a:r>
            <a:r>
              <a:rPr lang="en-GB" sz="857" dirty="0">
                <a:ea typeface="+mn-lt"/>
                <a:cs typeface="+mn-lt"/>
              </a:rPr>
              <a:t>, where they work together as a team to score runs and get the other team out. These games help improve skills such as </a:t>
            </a:r>
            <a:r>
              <a:rPr lang="en-GB" sz="857" b="1" dirty="0">
                <a:ea typeface="+mn-lt"/>
                <a:cs typeface="+mn-lt"/>
              </a:rPr>
              <a:t>throwing, catching, hitting, and running</a:t>
            </a:r>
            <a:r>
              <a:rPr lang="en-GB" sz="857" dirty="0">
                <a:ea typeface="+mn-lt"/>
                <a:cs typeface="+mn-lt"/>
              </a:rPr>
              <a:t>, while also encouraging quick thinking and good teamwork.</a:t>
            </a:r>
            <a:endParaRPr lang="en-GB" sz="1094" dirty="0">
              <a:solidFill>
                <a:srgbClr val="FFFFFF"/>
              </a:solidFill>
            </a:endParaRPr>
          </a:p>
          <a:p>
            <a:r>
              <a:rPr lang="en-GB" sz="857" dirty="0">
                <a:ea typeface="+mn-lt"/>
                <a:cs typeface="+mn-lt"/>
              </a:rPr>
              <a:t>By playing rounders and cricket, pupils will learn how to </a:t>
            </a:r>
            <a:r>
              <a:rPr lang="en-GB" sz="857" b="1" dirty="0">
                <a:ea typeface="+mn-lt"/>
                <a:cs typeface="+mn-lt"/>
              </a:rPr>
              <a:t>communicate, share, and support each other</a:t>
            </a:r>
            <a:r>
              <a:rPr lang="en-GB" sz="857" dirty="0">
                <a:ea typeface="+mn-lt"/>
                <a:cs typeface="+mn-lt"/>
              </a:rPr>
              <a:t>, as well as how to </a:t>
            </a:r>
            <a:r>
              <a:rPr lang="en-GB" sz="857" b="1" dirty="0">
                <a:ea typeface="+mn-lt"/>
                <a:cs typeface="+mn-lt"/>
              </a:rPr>
              <a:t>follow rules and play fairly</a:t>
            </a:r>
            <a:r>
              <a:rPr lang="en-GB" sz="857" dirty="0">
                <a:ea typeface="+mn-lt"/>
                <a:cs typeface="+mn-lt"/>
              </a:rPr>
              <a:t>. These games also help build </a:t>
            </a:r>
            <a:r>
              <a:rPr lang="en-GB" sz="857" b="1" dirty="0">
                <a:ea typeface="+mn-lt"/>
                <a:cs typeface="+mn-lt"/>
              </a:rPr>
              <a:t>fitness, confidence, and friendships</a:t>
            </a:r>
            <a:r>
              <a:rPr lang="en-GB" sz="857" dirty="0">
                <a:ea typeface="+mn-lt"/>
                <a:cs typeface="+mn-lt"/>
              </a:rPr>
              <a:t>. It’s a great way to stay active and learn what it means to be a valuable team player.</a:t>
            </a:r>
            <a:endParaRPr lang="en-GB" sz="1094" dirty="0"/>
          </a:p>
          <a:p>
            <a:r>
              <a:rPr lang="en-GB" sz="857" dirty="0"/>
              <a:t> No. of lessons__________</a:t>
            </a:r>
            <a:r>
              <a:rPr lang="en-GB" sz="1000" dirty="0"/>
              <a:t>                                                                                                     </a:t>
            </a:r>
            <a:r>
              <a:rPr lang="en-GB" sz="1000" b="1" dirty="0">
                <a:solidFill>
                  <a:schemeClr val="bg1"/>
                </a:solidFill>
              </a:rPr>
              <a:t>Lesson objectives</a:t>
            </a:r>
            <a:endParaRPr lang="en-GB" sz="1094">
              <a:solidFill>
                <a:schemeClr val="bg1"/>
              </a:solidFill>
              <a:ea typeface="Calibri" panose="020F0502020204030204"/>
              <a:cs typeface="Calibri" panose="020F0502020204030204"/>
            </a:endParaRPr>
          </a:p>
        </p:txBody>
      </p:sp>
      <p:sp>
        <p:nvSpPr>
          <p:cNvPr id="13" name="TextBox 12">
            <a:extLst>
              <a:ext uri="{FF2B5EF4-FFF2-40B4-BE49-F238E27FC236}">
                <a16:creationId xmlns:a16="http://schemas.microsoft.com/office/drawing/2014/main" id="{051DD4DD-C6C2-45B9-A5AF-C3D51F57DB68}"/>
              </a:ext>
            </a:extLst>
          </p:cNvPr>
          <p:cNvSpPr txBox="1"/>
          <p:nvPr/>
        </p:nvSpPr>
        <p:spPr>
          <a:xfrm>
            <a:off x="7407268" y="5121483"/>
            <a:ext cx="3370217" cy="246221"/>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Assessments (linked to progression steps)</a:t>
            </a:r>
          </a:p>
        </p:txBody>
      </p:sp>
      <p:sp>
        <p:nvSpPr>
          <p:cNvPr id="12" name="TextBox 11">
            <a:extLst>
              <a:ext uri="{FF2B5EF4-FFF2-40B4-BE49-F238E27FC236}">
                <a16:creationId xmlns:a16="http://schemas.microsoft.com/office/drawing/2014/main" id="{41ED30CA-89BA-4A70-9C68-CCD6FF4544EB}"/>
              </a:ext>
            </a:extLst>
          </p:cNvPr>
          <p:cNvSpPr txBox="1"/>
          <p:nvPr/>
        </p:nvSpPr>
        <p:spPr>
          <a:xfrm>
            <a:off x="1580132" y="6087932"/>
            <a:ext cx="2745377" cy="681505"/>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000" b="1">
                <a:latin typeface="Ink Free" panose="03080402000500000000" pitchFamily="66" charset="0"/>
              </a:rPr>
              <a:t>Universal Experience</a:t>
            </a:r>
          </a:p>
          <a:p>
            <a:r>
              <a:rPr lang="en-GB" sz="1000">
                <a:latin typeface="Ink Free"/>
              </a:rPr>
              <a:t>Morning, lunch and after school clubs, fixtures and interform competitions.</a:t>
            </a:r>
            <a:endParaRPr lang="en-GB" sz="1000">
              <a:latin typeface="Ink Free" panose="03080402000500000000" pitchFamily="66" charset="0"/>
            </a:endParaRPr>
          </a:p>
          <a:p>
            <a:endParaRPr lang="en-GB" sz="1000" b="1">
              <a:latin typeface="Ink Free" panose="03080402000500000000" pitchFamily="66" charset="0"/>
            </a:endParaRPr>
          </a:p>
        </p:txBody>
      </p:sp>
      <p:sp>
        <p:nvSpPr>
          <p:cNvPr id="16" name="TextBox 15">
            <a:extLst>
              <a:ext uri="{FF2B5EF4-FFF2-40B4-BE49-F238E27FC236}">
                <a16:creationId xmlns:a16="http://schemas.microsoft.com/office/drawing/2014/main" id="{958F7D37-7D4A-4B04-9C63-2CCF2BEF98D0}"/>
              </a:ext>
            </a:extLst>
          </p:cNvPr>
          <p:cNvSpPr txBox="1"/>
          <p:nvPr/>
        </p:nvSpPr>
        <p:spPr>
          <a:xfrm>
            <a:off x="1584960" y="4967487"/>
            <a:ext cx="2753464" cy="1121186"/>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dirty="0">
                <a:latin typeface="Ink Free"/>
              </a:rPr>
              <a:t>Key Words</a:t>
            </a:r>
          </a:p>
          <a:p>
            <a:r>
              <a:rPr lang="en-GB" sz="1143" dirty="0">
                <a:latin typeface="Ink Free"/>
              </a:rPr>
              <a:t>Teamwork, communication, respect, rules, positions, tactics, batting, bowling, fielding, technique</a:t>
            </a:r>
            <a:endParaRPr lang="en-GB" sz="1143" dirty="0">
              <a:latin typeface="Ink Free" panose="03080402000500000000" pitchFamily="66" charset="0"/>
            </a:endParaRPr>
          </a:p>
          <a:p>
            <a:endParaRPr lang="en-GB" sz="1143" b="1">
              <a:latin typeface="Ink Free" panose="03080402000500000000" pitchFamily="66" charset="0"/>
            </a:endParaRPr>
          </a:p>
          <a:p>
            <a:endParaRPr lang="en-GB" sz="1143" b="1">
              <a:latin typeface="Ink Free" panose="03080402000500000000" pitchFamily="66" charset="0"/>
            </a:endParaRPr>
          </a:p>
        </p:txBody>
      </p:sp>
      <p:graphicFrame>
        <p:nvGraphicFramePr>
          <p:cNvPr id="15" name="Diagram 14">
            <a:extLst>
              <a:ext uri="{FF2B5EF4-FFF2-40B4-BE49-F238E27FC236}">
                <a16:creationId xmlns:a16="http://schemas.microsoft.com/office/drawing/2014/main" id="{6EE25214-3D94-44AD-86C6-5FFF3CF140C8}"/>
              </a:ext>
            </a:extLst>
          </p:cNvPr>
          <p:cNvGraphicFramePr/>
          <p:nvPr/>
        </p:nvGraphicFramePr>
        <p:xfrm>
          <a:off x="4356431" y="5089907"/>
          <a:ext cx="2962573" cy="16648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id="{B6C8A6DB-024D-49F8-B6B9-DDC955E7AE64}"/>
              </a:ext>
            </a:extLst>
          </p:cNvPr>
          <p:cNvSpPr txBox="1"/>
          <p:nvPr/>
        </p:nvSpPr>
        <p:spPr>
          <a:xfrm>
            <a:off x="5093269" y="5395429"/>
            <a:ext cx="2603215" cy="356123"/>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a:t> </a:t>
            </a:r>
          </a:p>
          <a:p>
            <a:endParaRPr lang="en-GB" sz="857"/>
          </a:p>
        </p:txBody>
      </p:sp>
      <p:graphicFrame>
        <p:nvGraphicFramePr>
          <p:cNvPr id="22" name="Table 21">
            <a:extLst>
              <a:ext uri="{FF2B5EF4-FFF2-40B4-BE49-F238E27FC236}">
                <a16:creationId xmlns:a16="http://schemas.microsoft.com/office/drawing/2014/main" id="{9D3B51B1-2EAA-4D0C-BD26-EEA61E0BD9DA}"/>
              </a:ext>
            </a:extLst>
          </p:cNvPr>
          <p:cNvGraphicFramePr>
            <a:graphicFrameLocks noGrp="1"/>
          </p:cNvGraphicFramePr>
          <p:nvPr/>
        </p:nvGraphicFramePr>
        <p:xfrm>
          <a:off x="1580131" y="1947730"/>
          <a:ext cx="5270614" cy="2420982"/>
        </p:xfrm>
        <a:graphic>
          <a:graphicData uri="http://schemas.openxmlformats.org/drawingml/2006/table">
            <a:tbl>
              <a:tblPr firstRow="1" bandRow="1">
                <a:tableStyleId>{5C22544A-7EE6-4342-B048-85BDC9FD1C3A}</a:tableStyleId>
              </a:tblPr>
              <a:tblGrid>
                <a:gridCol w="1957658">
                  <a:extLst>
                    <a:ext uri="{9D8B030D-6E8A-4147-A177-3AD203B41FA5}">
                      <a16:colId xmlns:a16="http://schemas.microsoft.com/office/drawing/2014/main" val="1008402731"/>
                    </a:ext>
                  </a:extLst>
                </a:gridCol>
                <a:gridCol w="3312956">
                  <a:extLst>
                    <a:ext uri="{9D8B030D-6E8A-4147-A177-3AD203B41FA5}">
                      <a16:colId xmlns:a16="http://schemas.microsoft.com/office/drawing/2014/main" val="3928792102"/>
                    </a:ext>
                  </a:extLst>
                </a:gridCol>
              </a:tblGrid>
              <a:tr h="339634">
                <a:tc gridSpan="2">
                  <a:txBody>
                    <a:bodyPr/>
                    <a:lstStyle/>
                    <a:p>
                      <a:r>
                        <a:rPr lang="en-GB" sz="1800" dirty="0">
                          <a:latin typeface="Ink Free"/>
                        </a:rPr>
                        <a:t>Content</a:t>
                      </a:r>
                    </a:p>
                  </a:txBody>
                  <a:tcPr marL="65314" marR="65314" marT="32657" marB="32657">
                    <a:solidFill>
                      <a:schemeClr val="accent1">
                        <a:lumMod val="75000"/>
                      </a:schemeClr>
                    </a:solidFill>
                  </a:tcPr>
                </a:tc>
                <a:tc hMerge="1">
                  <a:txBody>
                    <a:bodyPr/>
                    <a:lstStyle/>
                    <a:p>
                      <a:endParaRPr lang="en-GB"/>
                    </a:p>
                  </a:txBody>
                  <a:tcPr/>
                </a:tc>
                <a:extLst>
                  <a:ext uri="{0D108BD9-81ED-4DB2-BD59-A6C34878D82A}">
                    <a16:rowId xmlns:a16="http://schemas.microsoft.com/office/drawing/2014/main" val="1656761556"/>
                  </a:ext>
                </a:extLst>
              </a:tr>
              <a:tr h="751114">
                <a:tc>
                  <a:txBody>
                    <a:bodyPr/>
                    <a:lstStyle/>
                    <a:p>
                      <a:r>
                        <a:rPr lang="en-GB" sz="800" b="1" dirty="0">
                          <a:latin typeface="Ink Free"/>
                        </a:rPr>
                        <a:t>Rounders/Softball</a:t>
                      </a:r>
                    </a:p>
                    <a:p>
                      <a:pPr lvl="0">
                        <a:buNone/>
                      </a:pPr>
                      <a:r>
                        <a:rPr lang="en-GB" sz="800" b="0" dirty="0">
                          <a:latin typeface="Ink Free"/>
                        </a:rPr>
                        <a:t>What are the basic rules and roles?</a:t>
                      </a:r>
                    </a:p>
                    <a:p>
                      <a:pPr lvl="0">
                        <a:buNone/>
                      </a:pPr>
                      <a:r>
                        <a:rPr lang="en-GB" sz="800" b="0" dirty="0">
                          <a:latin typeface="Ink Free"/>
                        </a:rPr>
                        <a:t>What is the correct technique to hit a ball?</a:t>
                      </a:r>
                    </a:p>
                    <a:p>
                      <a:pPr lvl="0">
                        <a:buNone/>
                      </a:pPr>
                      <a:r>
                        <a:rPr lang="en-GB" sz="800" b="0" dirty="0">
                          <a:latin typeface="Ink Free"/>
                        </a:rPr>
                        <a:t>What are the most effective ways to bowl?</a:t>
                      </a:r>
                    </a:p>
                    <a:p>
                      <a:pPr lvl="0">
                        <a:buNone/>
                      </a:pPr>
                      <a:r>
                        <a:rPr lang="en-GB" sz="800" b="0" dirty="0">
                          <a:latin typeface="Ink Free"/>
                        </a:rPr>
                        <a:t>What are the most effective ways to field?</a:t>
                      </a:r>
                    </a:p>
                    <a:p>
                      <a:pPr lvl="0">
                        <a:buNone/>
                      </a:pPr>
                      <a:endParaRPr lang="en-GB" sz="800" b="0" dirty="0">
                        <a:latin typeface="Ink Free"/>
                      </a:endParaRPr>
                    </a:p>
                  </a:txBody>
                  <a:tcPr marL="65314" marR="65314" marT="32657" marB="32657">
                    <a:solidFill>
                      <a:schemeClr val="accent1">
                        <a:lumMod val="40000"/>
                        <a:lumOff val="60000"/>
                      </a:schemeClr>
                    </a:solidFill>
                  </a:tcPr>
                </a:tc>
                <a:tc>
                  <a:txBody>
                    <a:bodyPr/>
                    <a:lstStyle/>
                    <a:p>
                      <a:pPr lvl="0" algn="l"/>
                      <a:r>
                        <a:rPr lang="en-GB" sz="800" dirty="0"/>
                        <a:t>I know what the basic rules and roles are in rounders/softball.</a:t>
                      </a:r>
                    </a:p>
                    <a:p>
                      <a:pPr lvl="0" algn="l">
                        <a:buNone/>
                      </a:pPr>
                      <a:r>
                        <a:rPr lang="en-GB" sz="800" dirty="0"/>
                        <a:t>I can show the basic skills of rounders/softball in a competitive scenario</a:t>
                      </a:r>
                    </a:p>
                    <a:p>
                      <a:pPr lvl="0" algn="l">
                        <a:buNone/>
                      </a:pPr>
                      <a:r>
                        <a:rPr lang="en-GB" sz="800" dirty="0"/>
                        <a:t>I understand the correct technique of bowling/fielding and batting and can show this in a competitive game.</a:t>
                      </a:r>
                    </a:p>
                  </a:txBody>
                  <a:tcPr marL="65314" marR="65314" marT="32657" marB="32657">
                    <a:solidFill>
                      <a:schemeClr val="accent1">
                        <a:lumMod val="20000"/>
                        <a:lumOff val="80000"/>
                      </a:schemeClr>
                    </a:solidFill>
                  </a:tcPr>
                </a:tc>
                <a:extLst>
                  <a:ext uri="{0D108BD9-81ED-4DB2-BD59-A6C34878D82A}">
                    <a16:rowId xmlns:a16="http://schemas.microsoft.com/office/drawing/2014/main" val="1798448332"/>
                  </a:ext>
                </a:extLst>
              </a:tr>
              <a:tr h="865414">
                <a:tc>
                  <a:txBody>
                    <a:bodyPr/>
                    <a:lstStyle/>
                    <a:p>
                      <a:r>
                        <a:rPr lang="en-GB" sz="800" b="1" dirty="0">
                          <a:latin typeface="Ink Free"/>
                        </a:rPr>
                        <a:t>Cricket</a:t>
                      </a:r>
                    </a:p>
                    <a:p>
                      <a:pPr lvl="0">
                        <a:buNone/>
                      </a:pPr>
                      <a:r>
                        <a:rPr lang="en-GB" sz="800" b="0" i="0" u="none" strike="noStrike" noProof="0" dirty="0">
                          <a:solidFill>
                            <a:srgbClr val="000000"/>
                          </a:solidFill>
                          <a:latin typeface="Ink Free"/>
                        </a:rPr>
                        <a:t>What are the basic rules of and positions in cricket?</a:t>
                      </a:r>
                    </a:p>
                    <a:p>
                      <a:pPr lvl="0">
                        <a:buNone/>
                      </a:pPr>
                      <a:r>
                        <a:rPr lang="en-GB" sz="800" b="0" i="0" u="none" strike="noStrike" noProof="0" dirty="0">
                          <a:solidFill>
                            <a:srgbClr val="000000"/>
                          </a:solidFill>
                          <a:latin typeface="Ink Free"/>
                        </a:rPr>
                        <a:t>How do I bat and bowl with the correct technique?</a:t>
                      </a:r>
                    </a:p>
                    <a:p>
                      <a:pPr lvl="0">
                        <a:buNone/>
                      </a:pPr>
                      <a:r>
                        <a:rPr lang="en-GB" sz="800" b="0" i="0" u="none" strike="noStrike" noProof="0" dirty="0">
                          <a:solidFill>
                            <a:srgbClr val="000000"/>
                          </a:solidFill>
                          <a:latin typeface="Ink Free"/>
                        </a:rPr>
                        <a:t>How do I work effectively with teammates during a match</a:t>
                      </a:r>
                    </a:p>
                  </a:txBody>
                  <a:tcPr marL="65314" marR="65314" marT="32657" marB="32657">
                    <a:solidFill>
                      <a:schemeClr val="accent1">
                        <a:lumMod val="40000"/>
                        <a:lumOff val="60000"/>
                      </a:schemeClr>
                    </a:solidFill>
                  </a:tcPr>
                </a:tc>
                <a:tc>
                  <a:txBody>
                    <a:bodyPr/>
                    <a:lstStyle/>
                    <a:p>
                      <a:pPr lvl="0" algn="l">
                        <a:buNone/>
                      </a:pPr>
                      <a:r>
                        <a:rPr lang="en-GB" sz="800" b="0" i="0" u="none" strike="noStrike" noProof="0" dirty="0">
                          <a:solidFill>
                            <a:srgbClr val="000000"/>
                          </a:solidFill>
                          <a:latin typeface="Calibri"/>
                        </a:rPr>
                        <a:t>I know what cricket is and what the basic skills are, such as bowling, batting and fielding.</a:t>
                      </a:r>
                      <a:endParaRPr lang="en-US" sz="800" b="0" i="0" u="none" strike="noStrike" noProof="0" dirty="0">
                        <a:solidFill>
                          <a:srgbClr val="000000"/>
                        </a:solidFill>
                        <a:latin typeface="Calibri"/>
                      </a:endParaRPr>
                    </a:p>
                    <a:p>
                      <a:pPr lvl="0" algn="l">
                        <a:buNone/>
                      </a:pPr>
                      <a:r>
                        <a:rPr lang="en-GB" sz="800" b="0" i="0" u="none" strike="noStrike" noProof="0" dirty="0">
                          <a:solidFill>
                            <a:srgbClr val="000000"/>
                          </a:solidFill>
                          <a:latin typeface="Calibri"/>
                        </a:rPr>
                        <a:t>I can show the basic skills of cricket in a competitive scenario.</a:t>
                      </a:r>
                    </a:p>
                    <a:p>
                      <a:pPr lvl="0" algn="l">
                        <a:buNone/>
                      </a:pPr>
                      <a:r>
                        <a:rPr lang="en-GB" sz="800" b="0" i="0" u="none" strike="noStrike" noProof="0" dirty="0">
                          <a:solidFill>
                            <a:srgbClr val="000000"/>
                          </a:solidFill>
                          <a:latin typeface="Calibri"/>
                        </a:rPr>
                        <a:t>I understand how to work effectively with team mates to score runs and get the opposition out in a game.</a:t>
                      </a:r>
                      <a:endParaRPr lang="en-GB" sz="800" dirty="0"/>
                    </a:p>
                  </a:txBody>
                  <a:tcPr marL="65314" marR="65314" marT="32657" marB="32657">
                    <a:solidFill>
                      <a:schemeClr val="accent1">
                        <a:lumMod val="20000"/>
                        <a:lumOff val="80000"/>
                      </a:schemeClr>
                    </a:solidFill>
                  </a:tcPr>
                </a:tc>
                <a:extLst>
                  <a:ext uri="{0D108BD9-81ED-4DB2-BD59-A6C34878D82A}">
                    <a16:rowId xmlns:a16="http://schemas.microsoft.com/office/drawing/2014/main" val="2719558772"/>
                  </a:ext>
                </a:extLst>
              </a:tr>
            </a:tbl>
          </a:graphicData>
        </a:graphic>
      </p:graphicFrame>
      <p:grpSp>
        <p:nvGrpSpPr>
          <p:cNvPr id="23" name="Group 22">
            <a:extLst>
              <a:ext uri="{FF2B5EF4-FFF2-40B4-BE49-F238E27FC236}">
                <a16:creationId xmlns:a16="http://schemas.microsoft.com/office/drawing/2014/main" id="{AEADB312-428F-4996-8E86-7913762943DF}"/>
              </a:ext>
            </a:extLst>
          </p:cNvPr>
          <p:cNvGrpSpPr/>
          <p:nvPr/>
        </p:nvGrpSpPr>
        <p:grpSpPr>
          <a:xfrm>
            <a:off x="7111868" y="39736"/>
            <a:ext cx="3414369" cy="4992293"/>
            <a:chOff x="7349337" y="36399"/>
            <a:chExt cx="5427879" cy="1694330"/>
          </a:xfrm>
        </p:grpSpPr>
        <p:graphicFrame>
          <p:nvGraphicFramePr>
            <p:cNvPr id="24" name="Diagram 23">
              <a:extLst>
                <a:ext uri="{FF2B5EF4-FFF2-40B4-BE49-F238E27FC236}">
                  <a16:creationId xmlns:a16="http://schemas.microsoft.com/office/drawing/2014/main" id="{6C8A4F0D-00CC-4FD4-B93A-8F6D1AE0A15F}"/>
                </a:ext>
              </a:extLst>
            </p:cNvPr>
            <p:cNvGraphicFramePr/>
            <p:nvPr/>
          </p:nvGraphicFramePr>
          <p:xfrm>
            <a:off x="7485888" y="138988"/>
            <a:ext cx="5291328" cy="159174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5" name="TextBox 24">
              <a:extLst>
                <a:ext uri="{FF2B5EF4-FFF2-40B4-BE49-F238E27FC236}">
                  <a16:creationId xmlns:a16="http://schemas.microsoft.com/office/drawing/2014/main" id="{4FDAA03B-7119-458B-BBF8-D4A396A920E9}"/>
                </a:ext>
              </a:extLst>
            </p:cNvPr>
            <p:cNvSpPr txBox="1"/>
            <p:nvPr/>
          </p:nvSpPr>
          <p:spPr>
            <a:xfrm>
              <a:off x="7349337" y="36399"/>
              <a:ext cx="5291328" cy="67150"/>
            </a:xfrm>
            <a:prstGeom prst="rect">
              <a:avLst/>
            </a:prstGeom>
            <a:noFill/>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endParaRPr lang="en-GB" sz="857" b="1" dirty="0">
                <a:highlight>
                  <a:srgbClr val="FFFF00"/>
                </a:highlight>
                <a:latin typeface="Ink Free" panose="03080402000500000000" pitchFamily="66" charset="0"/>
              </a:endParaRPr>
            </a:p>
          </p:txBody>
        </p:sp>
      </p:grpSp>
      <p:sp>
        <p:nvSpPr>
          <p:cNvPr id="26" name="TextBox 25">
            <a:extLst>
              <a:ext uri="{FF2B5EF4-FFF2-40B4-BE49-F238E27FC236}">
                <a16:creationId xmlns:a16="http://schemas.microsoft.com/office/drawing/2014/main" id="{59C0BE4A-E004-4B28-9988-6038E49ACCCC}"/>
              </a:ext>
            </a:extLst>
          </p:cNvPr>
          <p:cNvSpPr txBox="1"/>
          <p:nvPr/>
        </p:nvSpPr>
        <p:spPr>
          <a:xfrm>
            <a:off x="1580131" y="5857094"/>
            <a:ext cx="1302990" cy="246221"/>
          </a:xfrm>
          <a:prstGeom prst="rect">
            <a:avLst/>
          </a:prstGeom>
          <a:solidFill>
            <a:srgbClr val="00B0F0"/>
          </a:solidFill>
          <a:ln w="38100">
            <a:solidFill>
              <a:schemeClr val="tx1"/>
            </a:solidFill>
          </a:ln>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Learning Experiences</a:t>
            </a:r>
          </a:p>
        </p:txBody>
      </p:sp>
      <p:pic>
        <p:nvPicPr>
          <p:cNvPr id="27" name="Picture 26">
            <a:extLst>
              <a:ext uri="{FF2B5EF4-FFF2-40B4-BE49-F238E27FC236}">
                <a16:creationId xmlns:a16="http://schemas.microsoft.com/office/drawing/2014/main" id="{EE899239-0FA9-4A03-A6BC-3EFADF575C13}"/>
              </a:ext>
            </a:extLst>
          </p:cNvPr>
          <p:cNvPicPr>
            <a:picLocks noChangeAspect="1"/>
          </p:cNvPicPr>
          <p:nvPr/>
        </p:nvPicPr>
        <p:blipFill>
          <a:blip r:embed="rId17"/>
          <a:stretch>
            <a:fillRect/>
          </a:stretch>
        </p:blipFill>
        <p:spPr>
          <a:xfrm>
            <a:off x="6925070" y="395505"/>
            <a:ext cx="272695" cy="4743161"/>
          </a:xfrm>
          <a:prstGeom prst="rect">
            <a:avLst/>
          </a:prstGeom>
        </p:spPr>
      </p:pic>
      <p:pic>
        <p:nvPicPr>
          <p:cNvPr id="28" name="Picture 27">
            <a:extLst>
              <a:ext uri="{FF2B5EF4-FFF2-40B4-BE49-F238E27FC236}">
                <a16:creationId xmlns:a16="http://schemas.microsoft.com/office/drawing/2014/main" id="{06EE0618-D30F-467C-B943-23A285FE864E}"/>
              </a:ext>
            </a:extLst>
          </p:cNvPr>
          <p:cNvPicPr>
            <a:picLocks noChangeAspect="1"/>
          </p:cNvPicPr>
          <p:nvPr/>
        </p:nvPicPr>
        <p:blipFill>
          <a:blip r:embed="rId18"/>
          <a:stretch>
            <a:fillRect/>
          </a:stretch>
        </p:blipFill>
        <p:spPr>
          <a:xfrm>
            <a:off x="7583797" y="5096910"/>
            <a:ext cx="326005" cy="326005"/>
          </a:xfrm>
          <a:prstGeom prst="rect">
            <a:avLst/>
          </a:prstGeom>
          <a:ln>
            <a:noFill/>
          </a:ln>
          <a:effectLst>
            <a:softEdge rad="112500"/>
          </a:effectLst>
        </p:spPr>
      </p:pic>
      <p:sp>
        <p:nvSpPr>
          <p:cNvPr id="29" name="Freeform 12">
            <a:extLst>
              <a:ext uri="{FF2B5EF4-FFF2-40B4-BE49-F238E27FC236}">
                <a16:creationId xmlns:a16="http://schemas.microsoft.com/office/drawing/2014/main" id="{2986AA1B-69BA-4CF4-942B-0BCCFC0939DB}"/>
              </a:ext>
            </a:extLst>
          </p:cNvPr>
          <p:cNvSpPr/>
          <p:nvPr/>
        </p:nvSpPr>
        <p:spPr>
          <a:xfrm>
            <a:off x="1505809" y="22787"/>
            <a:ext cx="947954" cy="86636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19"/>
            <a:stretch>
              <a:fillRect/>
            </a:stretch>
          </a:blipFill>
        </p:spPr>
      </p:sp>
      <p:sp>
        <p:nvSpPr>
          <p:cNvPr id="325" name="TextBox 324">
            <a:extLst>
              <a:ext uri="{FF2B5EF4-FFF2-40B4-BE49-F238E27FC236}">
                <a16:creationId xmlns:a16="http://schemas.microsoft.com/office/drawing/2014/main" id="{4CFC080E-D0B4-31AD-19D6-EE2A128CFCF6}"/>
              </a:ext>
            </a:extLst>
          </p:cNvPr>
          <p:cNvSpPr txBox="1"/>
          <p:nvPr/>
        </p:nvSpPr>
        <p:spPr>
          <a:xfrm>
            <a:off x="5205424" y="5122228"/>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Communicate with teammates</a:t>
            </a:r>
          </a:p>
        </p:txBody>
      </p:sp>
      <p:sp>
        <p:nvSpPr>
          <p:cNvPr id="326" name="TextBox 325">
            <a:extLst>
              <a:ext uri="{FF2B5EF4-FFF2-40B4-BE49-F238E27FC236}">
                <a16:creationId xmlns:a16="http://schemas.microsoft.com/office/drawing/2014/main" id="{9E7AD747-3157-1780-2811-C10C8BAE962A}"/>
              </a:ext>
            </a:extLst>
          </p:cNvPr>
          <p:cNvSpPr txBox="1"/>
          <p:nvPr/>
        </p:nvSpPr>
        <p:spPr>
          <a:xfrm>
            <a:off x="5194078" y="5468247"/>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names of sports and skills in Welsh</a:t>
            </a:r>
          </a:p>
        </p:txBody>
      </p:sp>
      <p:sp>
        <p:nvSpPr>
          <p:cNvPr id="392" name="TextBox 391">
            <a:extLst>
              <a:ext uri="{FF2B5EF4-FFF2-40B4-BE49-F238E27FC236}">
                <a16:creationId xmlns:a16="http://schemas.microsoft.com/office/drawing/2014/main" id="{A8E94B18-5D80-E1CD-8116-CA898D1C81B6}"/>
              </a:ext>
            </a:extLst>
          </p:cNvPr>
          <p:cNvSpPr txBox="1"/>
          <p:nvPr/>
        </p:nvSpPr>
        <p:spPr>
          <a:xfrm>
            <a:off x="5205423" y="5808593"/>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Appreciate the importance of a healthy lifestyle</a:t>
            </a:r>
          </a:p>
        </p:txBody>
      </p:sp>
      <p:sp>
        <p:nvSpPr>
          <p:cNvPr id="441" name="TextBox 440">
            <a:extLst>
              <a:ext uri="{FF2B5EF4-FFF2-40B4-BE49-F238E27FC236}">
                <a16:creationId xmlns:a16="http://schemas.microsoft.com/office/drawing/2014/main" id="{38B70A20-C31B-E555-7DA9-79097C216F62}"/>
              </a:ext>
            </a:extLst>
          </p:cNvPr>
          <p:cNvSpPr txBox="1"/>
          <p:nvPr/>
        </p:nvSpPr>
        <p:spPr>
          <a:xfrm>
            <a:off x="5199751" y="6120579"/>
            <a:ext cx="2376759" cy="29678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the origin of each sport and countries' national sports</a:t>
            </a:r>
          </a:p>
        </p:txBody>
      </p:sp>
      <p:sp>
        <p:nvSpPr>
          <p:cNvPr id="651" name="TextBox 650">
            <a:extLst>
              <a:ext uri="{FF2B5EF4-FFF2-40B4-BE49-F238E27FC236}">
                <a16:creationId xmlns:a16="http://schemas.microsoft.com/office/drawing/2014/main" id="{728BA491-687E-9CB1-0487-D9FEE63D106B}"/>
              </a:ext>
            </a:extLst>
          </p:cNvPr>
          <p:cNvSpPr txBox="1"/>
          <p:nvPr/>
        </p:nvSpPr>
        <p:spPr>
          <a:xfrm>
            <a:off x="5216767" y="6500633"/>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Record and analyse skill technique</a:t>
            </a:r>
          </a:p>
        </p:txBody>
      </p:sp>
      <p:sp>
        <p:nvSpPr>
          <p:cNvPr id="691" name="TextBox 690">
            <a:extLst>
              <a:ext uri="{FF2B5EF4-FFF2-40B4-BE49-F238E27FC236}">
                <a16:creationId xmlns:a16="http://schemas.microsoft.com/office/drawing/2014/main" id="{C79B38A2-A0D9-D37B-AC57-3BF4B47BFB7C}"/>
              </a:ext>
            </a:extLst>
          </p:cNvPr>
          <p:cNvSpPr txBox="1"/>
          <p:nvPr/>
        </p:nvSpPr>
        <p:spPr>
          <a:xfrm>
            <a:off x="7243609" y="519190"/>
            <a:ext cx="3174724" cy="1566363"/>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mn-lt"/>
                <a:cs typeface="+mn-lt"/>
              </a:rPr>
              <a:t>I have a basic understanding of the rules and roles in striking and fielding games, such as batting, bowling, and fielding.</a:t>
            </a:r>
            <a:endParaRPr lang="en-US" sz="750">
              <a:ea typeface="Calibri"/>
              <a:cs typeface="Calibri"/>
            </a:endParaRPr>
          </a:p>
          <a:p>
            <a:r>
              <a:rPr lang="en-GB" sz="750">
                <a:ea typeface="+mn-lt"/>
                <a:cs typeface="+mn-lt"/>
              </a:rPr>
              <a:t>I understand how to work effectively as part of a team and can apply simple tactics, like choosing where to hit the ball or where to field.</a:t>
            </a:r>
            <a:endParaRPr lang="en-GB" sz="750">
              <a:ea typeface="Calibri"/>
              <a:cs typeface="Calibri"/>
            </a:endParaRPr>
          </a:p>
          <a:p>
            <a:r>
              <a:rPr lang="en-GB" sz="750">
                <a:ea typeface="+mn-lt"/>
                <a:cs typeface="+mn-lt"/>
              </a:rPr>
              <a:t>I have a deeper understanding of how teamwork, communication, and fielding positions impact success in cricket and rounders.</a:t>
            </a:r>
            <a:endParaRPr lang="en-GB" sz="750">
              <a:ea typeface="Calibri"/>
              <a:cs typeface="Calibri"/>
            </a:endParaRPr>
          </a:p>
          <a:p>
            <a:r>
              <a:rPr lang="en-GB" sz="750" dirty="0">
                <a:ea typeface="+mn-lt"/>
                <a:cs typeface="+mn-lt"/>
              </a:rPr>
              <a:t>I can explain and apply more advanced game strategies, such as setting a fielding formation or rotating the batting order for best results.</a:t>
            </a:r>
            <a:endParaRPr lang="en-GB" sz="750">
              <a:ea typeface="Calibri"/>
              <a:cs typeface="Calibri"/>
            </a:endParaRPr>
          </a:p>
          <a:p>
            <a:r>
              <a:rPr lang="en-GB" sz="750" dirty="0">
                <a:ea typeface="+mn-lt"/>
                <a:cs typeface="+mn-lt"/>
              </a:rPr>
              <a:t>I understand the importance of teamwork, fair play, and can reflect on how striking and fielding games help build life skills like leadership, decision-making, and cooperation.</a:t>
            </a:r>
            <a:endParaRPr lang="en-GB" sz="750">
              <a:ea typeface="Calibri"/>
              <a:cs typeface="Calibri"/>
            </a:endParaRPr>
          </a:p>
          <a:p>
            <a:pPr>
              <a:buFont typeface="Arial"/>
            </a:pPr>
            <a:endParaRPr lang="en-GB" sz="750" dirty="0">
              <a:ea typeface="Calibri"/>
              <a:cs typeface="Calibri"/>
            </a:endParaRPr>
          </a:p>
          <a:p>
            <a:endParaRPr lang="en-GB" sz="750" dirty="0">
              <a:ea typeface="Calibri"/>
              <a:cs typeface="Calibri"/>
            </a:endParaRPr>
          </a:p>
        </p:txBody>
      </p:sp>
      <p:sp>
        <p:nvSpPr>
          <p:cNvPr id="381" name="TextBox 380">
            <a:extLst>
              <a:ext uri="{FF2B5EF4-FFF2-40B4-BE49-F238E27FC236}">
                <a16:creationId xmlns:a16="http://schemas.microsoft.com/office/drawing/2014/main" id="{D626C64A-6554-3ACA-71AC-4B37EA68FA7D}"/>
              </a:ext>
            </a:extLst>
          </p:cNvPr>
          <p:cNvSpPr txBox="1"/>
          <p:nvPr/>
        </p:nvSpPr>
        <p:spPr>
          <a:xfrm>
            <a:off x="7218076" y="2242297"/>
            <a:ext cx="3259836" cy="138499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buFont typeface="Arial"/>
              <a:buChar char="•"/>
            </a:pPr>
            <a:r>
              <a:rPr lang="en-GB" sz="714" dirty="0">
                <a:ea typeface="+mn-lt"/>
                <a:cs typeface="+mn-lt"/>
              </a:rPr>
              <a:t>I have basic practical skills and can take part in striking and fielding games by following instructions and working with support.</a:t>
            </a:r>
            <a:endParaRPr lang="en-GB" sz="714" dirty="0">
              <a:ea typeface="Calibri"/>
              <a:cs typeface="Calibri"/>
            </a:endParaRPr>
          </a:p>
          <a:p>
            <a:pPr>
              <a:buFont typeface="Arial"/>
              <a:buChar char="•"/>
            </a:pPr>
            <a:r>
              <a:rPr lang="en-GB" sz="714" dirty="0">
                <a:ea typeface="+mn-lt"/>
                <a:cs typeface="+mn-lt"/>
              </a:rPr>
              <a:t>I have learned how to take on different roles such as batter, bowler, and fielder, and can follow the rules to contribute to the game.</a:t>
            </a:r>
            <a:endParaRPr lang="en-GB" sz="714" dirty="0">
              <a:ea typeface="Calibri"/>
              <a:cs typeface="Calibri"/>
            </a:endParaRPr>
          </a:p>
          <a:p>
            <a:pPr>
              <a:buFont typeface="Arial"/>
              <a:buChar char="•"/>
            </a:pPr>
            <a:r>
              <a:rPr lang="en-GB" sz="714" dirty="0">
                <a:ea typeface="+mn-lt"/>
                <a:cs typeface="+mn-lt"/>
              </a:rPr>
              <a:t>I can use my understanding of simple tactics and fielding positions to help my team perform more effectively during a game.</a:t>
            </a:r>
            <a:endParaRPr lang="en-GB" sz="714" dirty="0">
              <a:ea typeface="Calibri"/>
              <a:cs typeface="Calibri"/>
            </a:endParaRPr>
          </a:p>
          <a:p>
            <a:pPr>
              <a:buFont typeface="Arial"/>
              <a:buChar char="•"/>
            </a:pPr>
            <a:r>
              <a:rPr lang="en-GB" sz="714" dirty="0">
                <a:ea typeface="+mn-lt"/>
                <a:cs typeface="+mn-lt"/>
              </a:rPr>
              <a:t>I can reflect on my own performance in batting, bowling, and fielding, and suggest ways to improve teamwork and tactics.</a:t>
            </a:r>
            <a:endParaRPr lang="en-GB" sz="714" dirty="0">
              <a:ea typeface="Calibri"/>
              <a:cs typeface="Calibri"/>
            </a:endParaRPr>
          </a:p>
          <a:p>
            <a:pPr>
              <a:buFont typeface="Arial"/>
              <a:buChar char="•"/>
            </a:pPr>
            <a:r>
              <a:rPr lang="en-GB" sz="714" dirty="0">
                <a:ea typeface="+mn-lt"/>
                <a:cs typeface="+mn-lt"/>
              </a:rPr>
              <a:t>I can apply advanced skills and previous experience to solve problems during gameplay and suggest tactical changes or fielding formations to support my team.</a:t>
            </a:r>
            <a:endParaRPr lang="en-GB" sz="714" dirty="0">
              <a:ea typeface="Calibri"/>
              <a:cs typeface="Calibri"/>
            </a:endParaRPr>
          </a:p>
          <a:p>
            <a:pPr marL="204111" indent="-204111">
              <a:buFont typeface="Arial"/>
              <a:buChar char="•"/>
            </a:pPr>
            <a:endParaRPr lang="en-GB" sz="714" dirty="0">
              <a:ea typeface="Calibri"/>
              <a:cs typeface="Calibri"/>
            </a:endParaRPr>
          </a:p>
          <a:p>
            <a:pPr algn="l"/>
            <a:endParaRPr lang="en-GB" sz="714" dirty="0">
              <a:ea typeface="Calibri"/>
              <a:cs typeface="Calibri"/>
            </a:endParaRPr>
          </a:p>
        </p:txBody>
      </p:sp>
      <p:sp>
        <p:nvSpPr>
          <p:cNvPr id="382" name="TextBox 381">
            <a:extLst>
              <a:ext uri="{FF2B5EF4-FFF2-40B4-BE49-F238E27FC236}">
                <a16:creationId xmlns:a16="http://schemas.microsoft.com/office/drawing/2014/main" id="{11CE89A5-3717-4199-ED28-D6EDD66F7AFD}"/>
              </a:ext>
            </a:extLst>
          </p:cNvPr>
          <p:cNvSpPr txBox="1"/>
          <p:nvPr/>
        </p:nvSpPr>
        <p:spPr>
          <a:xfrm>
            <a:off x="7209564" y="3813073"/>
            <a:ext cx="3268348" cy="1714755"/>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14" dirty="0">
                <a:ea typeface="+mn-lt"/>
                <a:cs typeface="+mn-lt"/>
              </a:rPr>
              <a:t>I can identify and solve basic problems in striking and fielding games, such as deciding when to bat or bowl and how to score effectively.</a:t>
            </a:r>
            <a:endParaRPr lang="en-US" sz="1094" dirty="0"/>
          </a:p>
          <a:p>
            <a:r>
              <a:rPr lang="en-GB" sz="714" dirty="0">
                <a:ea typeface="+mn-lt"/>
                <a:cs typeface="+mn-lt"/>
              </a:rPr>
              <a:t>I can </a:t>
            </a:r>
            <a:r>
              <a:rPr lang="en-GB" sz="714" dirty="0" err="1">
                <a:ea typeface="+mn-lt"/>
                <a:cs typeface="+mn-lt"/>
              </a:rPr>
              <a:t>analyze</a:t>
            </a:r>
            <a:r>
              <a:rPr lang="en-GB" sz="714" dirty="0">
                <a:ea typeface="+mn-lt"/>
                <a:cs typeface="+mn-lt"/>
              </a:rPr>
              <a:t> key roles and positions during gameplay and make decisions about where to hit or throw to gain an advantage.</a:t>
            </a:r>
            <a:endParaRPr lang="en-GB" sz="1094" dirty="0"/>
          </a:p>
          <a:p>
            <a:r>
              <a:rPr lang="en-GB" sz="714" dirty="0">
                <a:ea typeface="+mn-lt"/>
                <a:cs typeface="+mn-lt"/>
              </a:rPr>
              <a:t>I can use my understanding of communication, teamwork, and game awareness to solve challenges and adapt strategies during play.</a:t>
            </a:r>
            <a:endParaRPr lang="en-GB" sz="1094" dirty="0"/>
          </a:p>
          <a:p>
            <a:r>
              <a:rPr lang="en-GB" sz="714" dirty="0">
                <a:ea typeface="+mn-lt"/>
                <a:cs typeface="+mn-lt"/>
              </a:rPr>
              <a:t>I can evaluate different game strategies and adjust my role (e.g., wicketkeeper, backstop, deep fielder) to support overall team performance in response to changing situations.</a:t>
            </a:r>
            <a:endParaRPr lang="en-GB" sz="1094" dirty="0"/>
          </a:p>
          <a:p>
            <a:r>
              <a:rPr lang="en-GB" sz="714" dirty="0">
                <a:ea typeface="+mn-lt"/>
                <a:cs typeface="+mn-lt"/>
              </a:rPr>
              <a:t>I can apply problem-solving skills and tactical thinking from previous lessons to new game scenarios, helping my team improve performance and respond effectively under pressure.</a:t>
            </a:r>
            <a:endParaRPr lang="en-GB" sz="1094" dirty="0"/>
          </a:p>
          <a:p>
            <a:endParaRPr lang="en-GB" sz="714" dirty="0">
              <a:ea typeface="+mn-lt"/>
              <a:cs typeface="+mn-lt"/>
            </a:endParaRPr>
          </a:p>
          <a:p>
            <a:endParaRPr lang="en-GB" sz="714" dirty="0">
              <a:ea typeface="Calibri" panose="020F0502020204030204"/>
              <a:cs typeface="Calibri" panose="020F0502020204030204"/>
            </a:endParaRPr>
          </a:p>
          <a:p>
            <a:pPr algn="l"/>
            <a:endParaRPr lang="en-GB" sz="714" dirty="0">
              <a:ea typeface="Calibri" panose="020F0502020204030204"/>
              <a:cs typeface="Calibri" panose="020F0502020204030204"/>
            </a:endParaRPr>
          </a:p>
        </p:txBody>
      </p:sp>
      <p:sp>
        <p:nvSpPr>
          <p:cNvPr id="707" name="TextBox 706">
            <a:extLst>
              <a:ext uri="{FF2B5EF4-FFF2-40B4-BE49-F238E27FC236}">
                <a16:creationId xmlns:a16="http://schemas.microsoft.com/office/drawing/2014/main" id="{4958FA08-517F-4F72-36FB-92D372F73CA8}"/>
              </a:ext>
            </a:extLst>
          </p:cNvPr>
          <p:cNvSpPr txBox="1"/>
          <p:nvPr/>
        </p:nvSpPr>
        <p:spPr>
          <a:xfrm>
            <a:off x="7788334" y="5481292"/>
            <a:ext cx="2527863" cy="67051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204111" indent="-204111">
              <a:buFont typeface="Arial"/>
              <a:buChar char="•"/>
            </a:pPr>
            <a:r>
              <a:rPr lang="en-GB" sz="786" dirty="0">
                <a:ea typeface="+mn-lt"/>
                <a:cs typeface="+mn-lt"/>
              </a:rPr>
              <a:t>Describe the structure of a cricket/rounders team and the roles or positions of some key players.</a:t>
            </a:r>
            <a:endParaRPr lang="en-US" sz="786" dirty="0">
              <a:ea typeface="Calibri"/>
              <a:cs typeface="Calibri"/>
            </a:endParaRPr>
          </a:p>
          <a:p>
            <a:pPr marL="204111" indent="-204111">
              <a:buFont typeface="Arial"/>
              <a:buChar char="•"/>
            </a:pPr>
            <a:r>
              <a:rPr lang="en-GB" sz="786" dirty="0">
                <a:ea typeface="+mn-lt"/>
                <a:cs typeface="+mn-lt"/>
              </a:rPr>
              <a:t>Demonstrate accurate performance and teamwork during a small-sided game or skills activity.</a:t>
            </a:r>
            <a:endParaRPr lang="en-GB" sz="786" dirty="0">
              <a:ea typeface="Calibri"/>
              <a:cs typeface="Calibri"/>
            </a:endParaRPr>
          </a:p>
          <a:p>
            <a:pPr algn="l"/>
            <a:endParaRPr lang="en-GB" sz="786">
              <a:ea typeface="Calibri"/>
              <a:cs typeface="Calibri"/>
            </a:endParaRPr>
          </a:p>
        </p:txBody>
      </p:sp>
      <p:sp>
        <p:nvSpPr>
          <p:cNvPr id="708" name="TextBox 707">
            <a:extLst>
              <a:ext uri="{FF2B5EF4-FFF2-40B4-BE49-F238E27FC236}">
                <a16:creationId xmlns:a16="http://schemas.microsoft.com/office/drawing/2014/main" id="{C1B32EEC-B48D-FAF3-338A-A3A0835A9CAA}"/>
              </a:ext>
            </a:extLst>
          </p:cNvPr>
          <p:cNvSpPr txBox="1"/>
          <p:nvPr/>
        </p:nvSpPr>
        <p:spPr>
          <a:xfrm>
            <a:off x="7910300" y="6176371"/>
            <a:ext cx="2349125"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86">
                <a:ea typeface="Calibri"/>
                <a:cs typeface="Calibri"/>
              </a:rPr>
              <a:t>End of unit practical QMA for each team game taught.</a:t>
            </a:r>
          </a:p>
        </p:txBody>
      </p:sp>
    </p:spTree>
    <p:extLst>
      <p:ext uri="{BB962C8B-B14F-4D97-AF65-F5344CB8AC3E}">
        <p14:creationId xmlns:p14="http://schemas.microsoft.com/office/powerpoint/2010/main" val="147803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05977A20-6D5A-47EF-ACDC-555CFA95CEB1}"/>
              </a:ext>
            </a:extLst>
          </p:cNvPr>
          <p:cNvGraphicFramePr/>
          <p:nvPr/>
        </p:nvGraphicFramePr>
        <p:xfrm>
          <a:off x="7696484" y="5450401"/>
          <a:ext cx="2684162" cy="1275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E304C6C9-6A60-4ABD-9D73-B6E3DF440077}"/>
              </a:ext>
            </a:extLst>
          </p:cNvPr>
          <p:cNvSpPr txBox="1"/>
          <p:nvPr/>
        </p:nvSpPr>
        <p:spPr>
          <a:xfrm>
            <a:off x="2453763" y="191589"/>
            <a:ext cx="4626306" cy="593569"/>
          </a:xfrm>
          <a:prstGeom prst="rect">
            <a:avLst/>
          </a:prstGeom>
          <a:noFill/>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dirty="0">
                <a:latin typeface="Ink Free"/>
              </a:rPr>
              <a:t>Subject: PE</a:t>
            </a:r>
            <a:endParaRPr lang="en-GB" sz="1143" b="1" dirty="0">
              <a:latin typeface="Ink Free" panose="03080402000500000000" pitchFamily="66" charset="0"/>
            </a:endParaRPr>
          </a:p>
          <a:p>
            <a:r>
              <a:rPr lang="en-GB" sz="1143" b="1" dirty="0">
                <a:latin typeface="Ink Free"/>
              </a:rPr>
              <a:t>Topic: Team Games Yr 7</a:t>
            </a:r>
            <a:endParaRPr lang="en-GB" sz="1143" b="1" dirty="0">
              <a:latin typeface="Ink Free" panose="03080402000500000000" pitchFamily="66" charset="0"/>
            </a:endParaRPr>
          </a:p>
          <a:p>
            <a:r>
              <a:rPr lang="en-GB" sz="1143" b="1" dirty="0">
                <a:latin typeface="Ink Free"/>
              </a:rPr>
              <a:t>Key Question: </a:t>
            </a:r>
            <a:r>
              <a:rPr lang="es-ES" sz="1143" b="1" dirty="0">
                <a:latin typeface="Ink Free"/>
              </a:rPr>
              <a:t> </a:t>
            </a:r>
            <a:endParaRPr lang="en-GB" sz="1143" b="1" dirty="0">
              <a:latin typeface="Ink Free"/>
            </a:endParaRPr>
          </a:p>
        </p:txBody>
      </p:sp>
      <p:sp>
        <p:nvSpPr>
          <p:cNvPr id="10" name="TextBox 9">
            <a:extLst>
              <a:ext uri="{FF2B5EF4-FFF2-40B4-BE49-F238E27FC236}">
                <a16:creationId xmlns:a16="http://schemas.microsoft.com/office/drawing/2014/main" id="{5F219E5C-58C7-4F2F-A031-1B2EBCE5B9ED}"/>
              </a:ext>
            </a:extLst>
          </p:cNvPr>
          <p:cNvSpPr txBox="1"/>
          <p:nvPr/>
        </p:nvSpPr>
        <p:spPr>
          <a:xfrm>
            <a:off x="1586326" y="890977"/>
            <a:ext cx="5264420" cy="1033250"/>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a:t>Overview: In this unit pupils will build on their basic knowledge of team games. </a:t>
            </a:r>
            <a:r>
              <a:rPr lang="en-GB" sz="857">
                <a:ea typeface="+mn-lt"/>
                <a:cs typeface="+mn-lt"/>
              </a:rPr>
              <a:t>Team games in PE for Year 7 pupils are fun and active games where they will work together with others to try and win as a team. These games, like football, netball, hockey and rugby, help you get better at moving, thinking quickly, and working with others. They also teach you important skills such as sharing, listening, and being kind to teammates. By playing team games, you get fitter, make friends, and learn how to play fairly and follow rules. It’s a great way to enjoy being active while learning how to be part of a team</a:t>
            </a:r>
            <a:r>
              <a:rPr lang="en-GB" sz="857"/>
              <a:t>. No. of lessons__________</a:t>
            </a:r>
            <a:r>
              <a:rPr lang="en-GB" sz="1000"/>
              <a:t>                                                                                                     </a:t>
            </a:r>
            <a:r>
              <a:rPr lang="en-GB" sz="1000" b="1">
                <a:solidFill>
                  <a:schemeClr val="bg1"/>
                </a:solidFill>
              </a:rPr>
              <a:t>Lesson objectives</a:t>
            </a:r>
            <a:endParaRPr lang="en-GB" sz="1094">
              <a:solidFill>
                <a:schemeClr val="bg1"/>
              </a:solidFill>
              <a:ea typeface="Calibri" panose="020F0502020204030204"/>
              <a:cs typeface="Calibri" panose="020F0502020204030204"/>
            </a:endParaRPr>
          </a:p>
        </p:txBody>
      </p:sp>
      <p:sp>
        <p:nvSpPr>
          <p:cNvPr id="13" name="TextBox 12">
            <a:extLst>
              <a:ext uri="{FF2B5EF4-FFF2-40B4-BE49-F238E27FC236}">
                <a16:creationId xmlns:a16="http://schemas.microsoft.com/office/drawing/2014/main" id="{051DD4DD-C6C2-45B9-A5AF-C3D51F57DB68}"/>
              </a:ext>
            </a:extLst>
          </p:cNvPr>
          <p:cNvSpPr txBox="1"/>
          <p:nvPr/>
        </p:nvSpPr>
        <p:spPr>
          <a:xfrm>
            <a:off x="7407268" y="5121483"/>
            <a:ext cx="3370217" cy="246221"/>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Assessments (linked to progression steps)</a:t>
            </a:r>
          </a:p>
        </p:txBody>
      </p:sp>
      <p:sp>
        <p:nvSpPr>
          <p:cNvPr id="12" name="TextBox 11">
            <a:extLst>
              <a:ext uri="{FF2B5EF4-FFF2-40B4-BE49-F238E27FC236}">
                <a16:creationId xmlns:a16="http://schemas.microsoft.com/office/drawing/2014/main" id="{41ED30CA-89BA-4A70-9C68-CCD6FF4544EB}"/>
              </a:ext>
            </a:extLst>
          </p:cNvPr>
          <p:cNvSpPr txBox="1"/>
          <p:nvPr/>
        </p:nvSpPr>
        <p:spPr>
          <a:xfrm>
            <a:off x="1580132" y="6087932"/>
            <a:ext cx="2745377" cy="681505"/>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000" b="1">
                <a:latin typeface="Ink Free" panose="03080402000500000000" pitchFamily="66" charset="0"/>
              </a:rPr>
              <a:t>Universal Experience</a:t>
            </a:r>
          </a:p>
          <a:p>
            <a:r>
              <a:rPr lang="en-GB" sz="1000">
                <a:latin typeface="Ink Free"/>
              </a:rPr>
              <a:t>Morning, lunch and after school clubs, fixtures and interform competitions.</a:t>
            </a:r>
            <a:endParaRPr lang="en-GB" sz="1000">
              <a:latin typeface="Ink Free" panose="03080402000500000000" pitchFamily="66" charset="0"/>
            </a:endParaRPr>
          </a:p>
          <a:p>
            <a:endParaRPr lang="en-GB" sz="1000" b="1">
              <a:latin typeface="Ink Free" panose="03080402000500000000" pitchFamily="66" charset="0"/>
            </a:endParaRPr>
          </a:p>
        </p:txBody>
      </p:sp>
      <p:sp>
        <p:nvSpPr>
          <p:cNvPr id="16" name="TextBox 15">
            <a:extLst>
              <a:ext uri="{FF2B5EF4-FFF2-40B4-BE49-F238E27FC236}">
                <a16:creationId xmlns:a16="http://schemas.microsoft.com/office/drawing/2014/main" id="{958F7D37-7D4A-4B04-9C63-2CCF2BEF98D0}"/>
              </a:ext>
            </a:extLst>
          </p:cNvPr>
          <p:cNvSpPr txBox="1"/>
          <p:nvPr/>
        </p:nvSpPr>
        <p:spPr>
          <a:xfrm>
            <a:off x="1584960" y="5084385"/>
            <a:ext cx="2753464" cy="1121186"/>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a:latin typeface="Ink Free" panose="03080402000500000000" pitchFamily="66" charset="0"/>
              </a:rPr>
              <a:t>Key Words</a:t>
            </a:r>
          </a:p>
          <a:p>
            <a:r>
              <a:rPr lang="en-GB" sz="1143">
                <a:latin typeface="Ink Free"/>
              </a:rPr>
              <a:t>Teamwork, communication, respect, rules, positions, tactics, passing, dribbling, tackling, footwork, rules.</a:t>
            </a:r>
            <a:endParaRPr lang="en-GB" sz="1143">
              <a:latin typeface="Ink Free" panose="03080402000500000000" pitchFamily="66" charset="0"/>
            </a:endParaRPr>
          </a:p>
          <a:p>
            <a:endParaRPr lang="en-GB" sz="1143" b="1">
              <a:latin typeface="Ink Free" panose="03080402000500000000" pitchFamily="66" charset="0"/>
            </a:endParaRPr>
          </a:p>
          <a:p>
            <a:endParaRPr lang="en-GB" sz="1143" b="1">
              <a:latin typeface="Ink Free" panose="03080402000500000000" pitchFamily="66" charset="0"/>
            </a:endParaRPr>
          </a:p>
        </p:txBody>
      </p:sp>
      <p:graphicFrame>
        <p:nvGraphicFramePr>
          <p:cNvPr id="15" name="Diagram 14">
            <a:extLst>
              <a:ext uri="{FF2B5EF4-FFF2-40B4-BE49-F238E27FC236}">
                <a16:creationId xmlns:a16="http://schemas.microsoft.com/office/drawing/2014/main" id="{6EE25214-3D94-44AD-86C6-5FFF3CF140C8}"/>
              </a:ext>
            </a:extLst>
          </p:cNvPr>
          <p:cNvGraphicFramePr/>
          <p:nvPr/>
        </p:nvGraphicFramePr>
        <p:xfrm>
          <a:off x="4356431" y="5089907"/>
          <a:ext cx="2962573" cy="16648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id="{B6C8A6DB-024D-49F8-B6B9-DDC955E7AE64}"/>
              </a:ext>
            </a:extLst>
          </p:cNvPr>
          <p:cNvSpPr txBox="1"/>
          <p:nvPr/>
        </p:nvSpPr>
        <p:spPr>
          <a:xfrm>
            <a:off x="5093269" y="5395429"/>
            <a:ext cx="2603215" cy="356123"/>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a:t> </a:t>
            </a:r>
          </a:p>
          <a:p>
            <a:endParaRPr lang="en-GB" sz="857"/>
          </a:p>
        </p:txBody>
      </p:sp>
      <p:graphicFrame>
        <p:nvGraphicFramePr>
          <p:cNvPr id="22" name="Table 21">
            <a:extLst>
              <a:ext uri="{FF2B5EF4-FFF2-40B4-BE49-F238E27FC236}">
                <a16:creationId xmlns:a16="http://schemas.microsoft.com/office/drawing/2014/main" id="{9D3B51B1-2EAA-4D0C-BD26-EEA61E0BD9DA}"/>
              </a:ext>
            </a:extLst>
          </p:cNvPr>
          <p:cNvGraphicFramePr>
            <a:graphicFrameLocks noGrp="1"/>
          </p:cNvGraphicFramePr>
          <p:nvPr/>
        </p:nvGraphicFramePr>
        <p:xfrm>
          <a:off x="1580131" y="1947730"/>
          <a:ext cx="5270614" cy="3360961"/>
        </p:xfrm>
        <a:graphic>
          <a:graphicData uri="http://schemas.openxmlformats.org/drawingml/2006/table">
            <a:tbl>
              <a:tblPr firstRow="1" bandRow="1">
                <a:tableStyleId>{5C22544A-7EE6-4342-B048-85BDC9FD1C3A}</a:tableStyleId>
              </a:tblPr>
              <a:tblGrid>
                <a:gridCol w="1957658">
                  <a:extLst>
                    <a:ext uri="{9D8B030D-6E8A-4147-A177-3AD203B41FA5}">
                      <a16:colId xmlns:a16="http://schemas.microsoft.com/office/drawing/2014/main" val="1008402731"/>
                    </a:ext>
                  </a:extLst>
                </a:gridCol>
                <a:gridCol w="3312956">
                  <a:extLst>
                    <a:ext uri="{9D8B030D-6E8A-4147-A177-3AD203B41FA5}">
                      <a16:colId xmlns:a16="http://schemas.microsoft.com/office/drawing/2014/main" val="3928792102"/>
                    </a:ext>
                  </a:extLst>
                </a:gridCol>
              </a:tblGrid>
              <a:tr h="339634">
                <a:tc gridSpan="2">
                  <a:txBody>
                    <a:bodyPr/>
                    <a:lstStyle/>
                    <a:p>
                      <a:r>
                        <a:rPr lang="en-GB" sz="1800">
                          <a:latin typeface="Ink Free"/>
                        </a:rPr>
                        <a:t>Content</a:t>
                      </a:r>
                    </a:p>
                  </a:txBody>
                  <a:tcPr marL="65314" marR="65314" marT="32657" marB="32657">
                    <a:solidFill>
                      <a:schemeClr val="accent1">
                        <a:lumMod val="75000"/>
                      </a:schemeClr>
                    </a:solidFill>
                  </a:tcPr>
                </a:tc>
                <a:tc hMerge="1">
                  <a:txBody>
                    <a:bodyPr/>
                    <a:lstStyle/>
                    <a:p>
                      <a:endParaRPr lang="en-GB"/>
                    </a:p>
                  </a:txBody>
                  <a:tcPr/>
                </a:tc>
                <a:extLst>
                  <a:ext uri="{0D108BD9-81ED-4DB2-BD59-A6C34878D82A}">
                    <a16:rowId xmlns:a16="http://schemas.microsoft.com/office/drawing/2014/main" val="1656761556"/>
                  </a:ext>
                </a:extLst>
              </a:tr>
              <a:tr h="636814">
                <a:tc>
                  <a:txBody>
                    <a:bodyPr/>
                    <a:lstStyle/>
                    <a:p>
                      <a:r>
                        <a:rPr lang="en-GB" sz="800" b="1">
                          <a:latin typeface="Ink Free"/>
                        </a:rPr>
                        <a:t>Football</a:t>
                      </a:r>
                    </a:p>
                    <a:p>
                      <a:pPr lvl="0">
                        <a:buNone/>
                      </a:pPr>
                      <a:r>
                        <a:rPr lang="en-GB" sz="800" b="0">
                          <a:latin typeface="Ink Free"/>
                        </a:rPr>
                        <a:t>What is passing?</a:t>
                      </a:r>
                    </a:p>
                    <a:p>
                      <a:pPr lvl="0">
                        <a:buNone/>
                      </a:pPr>
                      <a:r>
                        <a:rPr lang="en-GB" sz="800" b="0">
                          <a:latin typeface="Ink Free"/>
                        </a:rPr>
                        <a:t>What is dribbling?</a:t>
                      </a:r>
                    </a:p>
                    <a:p>
                      <a:pPr lvl="0">
                        <a:buNone/>
                      </a:pPr>
                      <a:r>
                        <a:rPr lang="en-GB" sz="800" b="0">
                          <a:latin typeface="Ink Free"/>
                        </a:rPr>
                        <a:t>How do you attack/defend in football?</a:t>
                      </a:r>
                    </a:p>
                    <a:p>
                      <a:pPr lvl="0">
                        <a:buNone/>
                      </a:pPr>
                      <a:r>
                        <a:rPr lang="en-GB" sz="800" b="0">
                          <a:latin typeface="Ink Free"/>
                        </a:rPr>
                        <a:t>What are the positions in a game?</a:t>
                      </a:r>
                    </a:p>
                  </a:txBody>
                  <a:tcPr marL="65314" marR="65314" marT="32657" marB="32657">
                    <a:solidFill>
                      <a:schemeClr val="accent1">
                        <a:lumMod val="40000"/>
                        <a:lumOff val="60000"/>
                      </a:schemeClr>
                    </a:solidFill>
                  </a:tcPr>
                </a:tc>
                <a:tc>
                  <a:txBody>
                    <a:bodyPr/>
                    <a:lstStyle/>
                    <a:p>
                      <a:pPr lvl="0" algn="l"/>
                      <a:r>
                        <a:rPr lang="en-GB" sz="800"/>
                        <a:t>I know what football is and what the basic skills, such as passing and dribbling, in are.</a:t>
                      </a:r>
                    </a:p>
                    <a:p>
                      <a:pPr lvl="0" algn="l">
                        <a:buNone/>
                      </a:pPr>
                      <a:r>
                        <a:rPr lang="en-GB" sz="800"/>
                        <a:t>I can show the basic skills of football in a competitive scenario</a:t>
                      </a:r>
                    </a:p>
                    <a:p>
                      <a:pPr lvl="0" algn="l">
                        <a:buNone/>
                      </a:pPr>
                      <a:r>
                        <a:rPr lang="en-GB" sz="800"/>
                        <a:t>I understand basic tactics such as attacking/defending and the positions in a game</a:t>
                      </a:r>
                    </a:p>
                  </a:txBody>
                  <a:tcPr marL="65314" marR="65314" marT="32657" marB="32657">
                    <a:solidFill>
                      <a:schemeClr val="accent1">
                        <a:lumMod val="20000"/>
                        <a:lumOff val="80000"/>
                      </a:schemeClr>
                    </a:solidFill>
                  </a:tcPr>
                </a:tc>
                <a:extLst>
                  <a:ext uri="{0D108BD9-81ED-4DB2-BD59-A6C34878D82A}">
                    <a16:rowId xmlns:a16="http://schemas.microsoft.com/office/drawing/2014/main" val="1798448332"/>
                  </a:ext>
                </a:extLst>
              </a:tr>
              <a:tr h="636814">
                <a:tc>
                  <a:txBody>
                    <a:bodyPr/>
                    <a:lstStyle/>
                    <a:p>
                      <a:r>
                        <a:rPr lang="en-GB" sz="800" b="1">
                          <a:latin typeface="Ink Free"/>
                        </a:rPr>
                        <a:t>Netball</a:t>
                      </a:r>
                    </a:p>
                    <a:p>
                      <a:pPr lvl="0">
                        <a:buNone/>
                      </a:pPr>
                      <a:r>
                        <a:rPr lang="en-GB" sz="800" b="0" i="0" u="none" strike="noStrike" noProof="0">
                          <a:solidFill>
                            <a:srgbClr val="000000"/>
                          </a:solidFill>
                          <a:latin typeface="Ink Free"/>
                        </a:rPr>
                        <a:t>What is passing?</a:t>
                      </a:r>
                    </a:p>
                    <a:p>
                      <a:pPr lvl="0">
                        <a:buNone/>
                      </a:pPr>
                      <a:r>
                        <a:rPr lang="en-GB" sz="800" b="0" i="0" u="none" strike="noStrike" noProof="0">
                          <a:solidFill>
                            <a:srgbClr val="000000"/>
                          </a:solidFill>
                          <a:latin typeface="Ink Free"/>
                        </a:rPr>
                        <a:t>What is footwork?</a:t>
                      </a:r>
                      <a:endParaRPr lang="en-US" sz="800" b="0" i="0" u="none" strike="noStrike" noProof="0">
                        <a:solidFill>
                          <a:srgbClr val="000000"/>
                        </a:solidFill>
                        <a:latin typeface="Ink Free"/>
                      </a:endParaRPr>
                    </a:p>
                    <a:p>
                      <a:pPr lvl="0">
                        <a:buNone/>
                      </a:pPr>
                      <a:r>
                        <a:rPr lang="en-GB" sz="800" b="0" i="0" u="none" strike="noStrike" noProof="0">
                          <a:solidFill>
                            <a:srgbClr val="000000"/>
                          </a:solidFill>
                          <a:latin typeface="Ink Free"/>
                        </a:rPr>
                        <a:t>How do you attack/defend in netball?</a:t>
                      </a:r>
                      <a:endParaRPr lang="en-US" sz="800" b="0" i="0" u="none" strike="noStrike" noProof="0">
                        <a:solidFill>
                          <a:srgbClr val="000000"/>
                        </a:solidFill>
                        <a:latin typeface="Ink Free"/>
                      </a:endParaRPr>
                    </a:p>
                    <a:p>
                      <a:pPr lvl="0">
                        <a:buNone/>
                      </a:pPr>
                      <a:r>
                        <a:rPr lang="en-GB" sz="800" b="0" i="0" u="none" strike="noStrike" noProof="0">
                          <a:solidFill>
                            <a:srgbClr val="000000"/>
                          </a:solidFill>
                          <a:latin typeface="Ink Free"/>
                        </a:rPr>
                        <a:t>What are the positions in a game?</a:t>
                      </a:r>
                      <a:endParaRPr lang="en-GB" sz="800"/>
                    </a:p>
                  </a:txBody>
                  <a:tcPr marL="65314" marR="65314" marT="32657" marB="32657">
                    <a:solidFill>
                      <a:schemeClr val="accent1">
                        <a:lumMod val="40000"/>
                        <a:lumOff val="60000"/>
                      </a:schemeClr>
                    </a:solidFill>
                  </a:tcPr>
                </a:tc>
                <a:tc>
                  <a:txBody>
                    <a:bodyPr/>
                    <a:lstStyle/>
                    <a:p>
                      <a:pPr lvl="0" algn="l">
                        <a:buNone/>
                      </a:pPr>
                      <a:r>
                        <a:rPr lang="en-GB" sz="800" b="0" i="0" u="none" strike="noStrike" noProof="0">
                          <a:solidFill>
                            <a:srgbClr val="000000"/>
                          </a:solidFill>
                          <a:latin typeface="Calibri"/>
                        </a:rPr>
                        <a:t>I know what netball is and what the basic skills, such as passing and footwork, in are.</a:t>
                      </a:r>
                      <a:endParaRPr lang="en-US" sz="800" b="0" i="0" u="none" strike="noStrike" noProof="0">
                        <a:solidFill>
                          <a:srgbClr val="000000"/>
                        </a:solidFill>
                        <a:latin typeface="Calibri"/>
                      </a:endParaRPr>
                    </a:p>
                    <a:p>
                      <a:pPr lvl="0" algn="l">
                        <a:buNone/>
                      </a:pPr>
                      <a:r>
                        <a:rPr lang="en-GB" sz="800" b="0" i="0" u="none" strike="noStrike" noProof="0">
                          <a:solidFill>
                            <a:srgbClr val="000000"/>
                          </a:solidFill>
                          <a:latin typeface="Calibri"/>
                        </a:rPr>
                        <a:t>I can show the basic skills of netball in a competitive scenario</a:t>
                      </a:r>
                    </a:p>
                    <a:p>
                      <a:pPr lvl="0" algn="l">
                        <a:buNone/>
                      </a:pPr>
                      <a:r>
                        <a:rPr lang="en-GB" sz="800" b="0" i="0" u="none" strike="noStrike" noProof="0">
                          <a:solidFill>
                            <a:srgbClr val="000000"/>
                          </a:solidFill>
                          <a:latin typeface="Calibri"/>
                        </a:rPr>
                        <a:t>I understand basic tactics such as attacking/defending and the positions in a game</a:t>
                      </a:r>
                      <a:endParaRPr lang="en-GB" sz="800"/>
                    </a:p>
                  </a:txBody>
                  <a:tcPr marL="65314" marR="65314" marT="32657" marB="32657">
                    <a:solidFill>
                      <a:schemeClr val="accent1">
                        <a:lumMod val="20000"/>
                        <a:lumOff val="80000"/>
                      </a:schemeClr>
                    </a:solidFill>
                  </a:tcPr>
                </a:tc>
                <a:extLst>
                  <a:ext uri="{0D108BD9-81ED-4DB2-BD59-A6C34878D82A}">
                    <a16:rowId xmlns:a16="http://schemas.microsoft.com/office/drawing/2014/main" val="2719558772"/>
                  </a:ext>
                </a:extLst>
              </a:tr>
              <a:tr h="567715">
                <a:tc>
                  <a:txBody>
                    <a:bodyPr/>
                    <a:lstStyle/>
                    <a:p>
                      <a:r>
                        <a:rPr lang="en-GB" sz="800" b="1">
                          <a:latin typeface="Ink Free"/>
                        </a:rPr>
                        <a:t>Hockey</a:t>
                      </a:r>
                    </a:p>
                  </a:txBody>
                  <a:tcPr marL="65314" marR="65314" marT="32657" marB="32657">
                    <a:solidFill>
                      <a:schemeClr val="accent1">
                        <a:lumMod val="40000"/>
                        <a:lumOff val="60000"/>
                      </a:schemeClr>
                    </a:solidFill>
                  </a:tcPr>
                </a:tc>
                <a:tc>
                  <a:txBody>
                    <a:bodyPr/>
                    <a:lstStyle/>
                    <a:p>
                      <a:pPr lvl="0" algn="l">
                        <a:buNone/>
                      </a:pPr>
                      <a:r>
                        <a:rPr lang="en-GB" sz="800" b="0" i="0" u="none" strike="noStrike" noProof="0">
                          <a:solidFill>
                            <a:srgbClr val="000000"/>
                          </a:solidFill>
                          <a:latin typeface="Calibri"/>
                        </a:rPr>
                        <a:t>I know what hockey is and what the basic skills, such as passing and dribbling, in are.</a:t>
                      </a:r>
                      <a:endParaRPr lang="en-US" sz="800" b="0" i="0" u="none" strike="noStrike" noProof="0">
                        <a:solidFill>
                          <a:srgbClr val="000000"/>
                        </a:solidFill>
                        <a:latin typeface="Calibri"/>
                      </a:endParaRPr>
                    </a:p>
                    <a:p>
                      <a:pPr lvl="0" algn="l">
                        <a:buNone/>
                      </a:pPr>
                      <a:r>
                        <a:rPr lang="en-GB" sz="800" b="0" i="0" u="none" strike="noStrike" noProof="0">
                          <a:solidFill>
                            <a:srgbClr val="000000"/>
                          </a:solidFill>
                          <a:latin typeface="Calibri"/>
                        </a:rPr>
                        <a:t>I can show the basic skills of hockey in a competitive scenario</a:t>
                      </a:r>
                      <a:endParaRPr lang="en-US" sz="800" b="0" i="0" u="none" strike="noStrike" noProof="0">
                        <a:solidFill>
                          <a:srgbClr val="000000"/>
                        </a:solidFill>
                        <a:latin typeface="Calibri"/>
                      </a:endParaRPr>
                    </a:p>
                    <a:p>
                      <a:pPr lvl="0" algn="l">
                        <a:buNone/>
                      </a:pPr>
                      <a:r>
                        <a:rPr lang="en-GB" sz="800" b="0" i="0" u="none" strike="noStrike" noProof="0">
                          <a:solidFill>
                            <a:srgbClr val="000000"/>
                          </a:solidFill>
                          <a:latin typeface="Calibri"/>
                        </a:rPr>
                        <a:t>I understand basic tactics such as attacking/defending and the positions in a game</a:t>
                      </a:r>
                      <a:endParaRPr lang="en-GB" sz="800"/>
                    </a:p>
                  </a:txBody>
                  <a:tcPr marL="65314" marR="65314" marT="32657" marB="32657">
                    <a:solidFill>
                      <a:schemeClr val="accent1">
                        <a:lumMod val="20000"/>
                        <a:lumOff val="80000"/>
                      </a:schemeClr>
                    </a:solidFill>
                  </a:tcPr>
                </a:tc>
                <a:extLst>
                  <a:ext uri="{0D108BD9-81ED-4DB2-BD59-A6C34878D82A}">
                    <a16:rowId xmlns:a16="http://schemas.microsoft.com/office/drawing/2014/main" val="809324157"/>
                  </a:ext>
                </a:extLst>
              </a:tr>
              <a:tr h="522514">
                <a:tc>
                  <a:txBody>
                    <a:bodyPr/>
                    <a:lstStyle/>
                    <a:p>
                      <a:r>
                        <a:rPr lang="en-GB" sz="800" b="1">
                          <a:latin typeface="Ink Free"/>
                        </a:rPr>
                        <a:t>Rugby</a:t>
                      </a:r>
                    </a:p>
                  </a:txBody>
                  <a:tcPr marL="65314" marR="65314" marT="32657" marB="32657">
                    <a:solidFill>
                      <a:schemeClr val="accent1">
                        <a:lumMod val="40000"/>
                        <a:lumOff val="60000"/>
                      </a:schemeClr>
                    </a:solidFill>
                  </a:tcPr>
                </a:tc>
                <a:tc>
                  <a:txBody>
                    <a:bodyPr/>
                    <a:lstStyle/>
                    <a:p>
                      <a:pPr lvl="0" algn="l">
                        <a:buNone/>
                      </a:pPr>
                      <a:r>
                        <a:rPr lang="en-GB" sz="800" b="0" i="0" u="none" strike="noStrike" noProof="0">
                          <a:solidFill>
                            <a:srgbClr val="000000"/>
                          </a:solidFill>
                          <a:latin typeface="Calibri"/>
                        </a:rPr>
                        <a:t>I know what rugby is and what the basic skills, such as passing and tackling, in rugby are.</a:t>
                      </a:r>
                      <a:endParaRPr lang="en-US" sz="800" b="0" i="0" u="none" strike="noStrike" noProof="0">
                        <a:solidFill>
                          <a:srgbClr val="000000"/>
                        </a:solidFill>
                        <a:latin typeface="Calibri"/>
                      </a:endParaRPr>
                    </a:p>
                    <a:p>
                      <a:pPr lvl="0" algn="l">
                        <a:buNone/>
                      </a:pPr>
                      <a:r>
                        <a:rPr lang="en-GB" sz="800" b="0" i="0" u="none" strike="noStrike" noProof="0">
                          <a:solidFill>
                            <a:srgbClr val="000000"/>
                          </a:solidFill>
                          <a:latin typeface="Calibri"/>
                        </a:rPr>
                        <a:t>I can show the basic skills of rugby in a competitive scenario</a:t>
                      </a:r>
                      <a:endParaRPr lang="en-US" sz="800" b="0" i="0" u="none" strike="noStrike" noProof="0">
                        <a:solidFill>
                          <a:srgbClr val="000000"/>
                        </a:solidFill>
                        <a:latin typeface="Calibri"/>
                      </a:endParaRPr>
                    </a:p>
                    <a:p>
                      <a:pPr lvl="0" algn="l">
                        <a:buNone/>
                      </a:pPr>
                      <a:r>
                        <a:rPr lang="en-GB" sz="800" b="0" i="0" u="none" strike="noStrike" noProof="0">
                          <a:solidFill>
                            <a:srgbClr val="000000"/>
                          </a:solidFill>
                          <a:latin typeface="Calibri"/>
                        </a:rPr>
                        <a:t>I understand basic tactics such as attacking/defending and the positions in a game</a:t>
                      </a:r>
                      <a:endParaRPr lang="en-GB" sz="800"/>
                    </a:p>
                  </a:txBody>
                  <a:tcPr marL="65314" marR="65314" marT="32657" marB="32657">
                    <a:solidFill>
                      <a:schemeClr val="accent1">
                        <a:lumMod val="20000"/>
                        <a:lumOff val="80000"/>
                      </a:schemeClr>
                    </a:solidFill>
                  </a:tcPr>
                </a:tc>
                <a:extLst>
                  <a:ext uri="{0D108BD9-81ED-4DB2-BD59-A6C34878D82A}">
                    <a16:rowId xmlns:a16="http://schemas.microsoft.com/office/drawing/2014/main" val="1860905795"/>
                  </a:ext>
                </a:extLst>
              </a:tr>
              <a:tr h="321671">
                <a:tc>
                  <a:txBody>
                    <a:bodyPr/>
                    <a:lstStyle/>
                    <a:p>
                      <a:r>
                        <a:rPr lang="en-GB" sz="800" b="1">
                          <a:latin typeface="Ink Free"/>
                        </a:rPr>
                        <a:t>Rules</a:t>
                      </a:r>
                    </a:p>
                  </a:txBody>
                  <a:tcPr marL="65314" marR="65314" marT="32657" marB="32657">
                    <a:solidFill>
                      <a:schemeClr val="accent1">
                        <a:lumMod val="40000"/>
                        <a:lumOff val="60000"/>
                      </a:schemeClr>
                    </a:solidFill>
                  </a:tcPr>
                </a:tc>
                <a:tc>
                  <a:txBody>
                    <a:bodyPr/>
                    <a:lstStyle/>
                    <a:p>
                      <a:pPr lvl="0" algn="l">
                        <a:buNone/>
                      </a:pPr>
                      <a:r>
                        <a:rPr lang="en-GB" sz="800" b="0" i="0" u="none" strike="noStrike" noProof="0">
                          <a:latin typeface="Calibri"/>
                        </a:rPr>
                        <a:t>I can understand and apply the basic rules of team games, demonstrating fair play and respect for others during gameplay</a:t>
                      </a:r>
                      <a:endParaRPr lang="en-US" sz="800"/>
                    </a:p>
                  </a:txBody>
                  <a:tcPr marL="65314" marR="65314" marT="32657" marB="32657">
                    <a:solidFill>
                      <a:schemeClr val="accent1">
                        <a:lumMod val="20000"/>
                        <a:lumOff val="80000"/>
                      </a:schemeClr>
                    </a:solidFill>
                  </a:tcPr>
                </a:tc>
                <a:extLst>
                  <a:ext uri="{0D108BD9-81ED-4DB2-BD59-A6C34878D82A}">
                    <a16:rowId xmlns:a16="http://schemas.microsoft.com/office/drawing/2014/main" val="1519713273"/>
                  </a:ext>
                </a:extLst>
              </a:tr>
            </a:tbl>
          </a:graphicData>
        </a:graphic>
      </p:graphicFrame>
      <p:grpSp>
        <p:nvGrpSpPr>
          <p:cNvPr id="23" name="Group 22">
            <a:extLst>
              <a:ext uri="{FF2B5EF4-FFF2-40B4-BE49-F238E27FC236}">
                <a16:creationId xmlns:a16="http://schemas.microsoft.com/office/drawing/2014/main" id="{AEADB312-428F-4996-8E86-7913762943DF}"/>
              </a:ext>
            </a:extLst>
          </p:cNvPr>
          <p:cNvGrpSpPr/>
          <p:nvPr/>
        </p:nvGrpSpPr>
        <p:grpSpPr>
          <a:xfrm>
            <a:off x="7111868" y="39736"/>
            <a:ext cx="3414369" cy="4992293"/>
            <a:chOff x="7349337" y="36399"/>
            <a:chExt cx="5427879" cy="1694330"/>
          </a:xfrm>
        </p:grpSpPr>
        <p:graphicFrame>
          <p:nvGraphicFramePr>
            <p:cNvPr id="24" name="Diagram 23">
              <a:extLst>
                <a:ext uri="{FF2B5EF4-FFF2-40B4-BE49-F238E27FC236}">
                  <a16:creationId xmlns:a16="http://schemas.microsoft.com/office/drawing/2014/main" id="{6C8A4F0D-00CC-4FD4-B93A-8F6D1AE0A15F}"/>
                </a:ext>
              </a:extLst>
            </p:cNvPr>
            <p:cNvGraphicFramePr/>
            <p:nvPr/>
          </p:nvGraphicFramePr>
          <p:xfrm>
            <a:off x="7485888" y="138988"/>
            <a:ext cx="5291328" cy="159174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5" name="TextBox 24">
              <a:extLst>
                <a:ext uri="{FF2B5EF4-FFF2-40B4-BE49-F238E27FC236}">
                  <a16:creationId xmlns:a16="http://schemas.microsoft.com/office/drawing/2014/main" id="{4FDAA03B-7119-458B-BBF8-D4A396A920E9}"/>
                </a:ext>
              </a:extLst>
            </p:cNvPr>
            <p:cNvSpPr txBox="1"/>
            <p:nvPr/>
          </p:nvSpPr>
          <p:spPr>
            <a:xfrm>
              <a:off x="7349337" y="36399"/>
              <a:ext cx="5291328" cy="111917"/>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b="1">
                  <a:highlight>
                    <a:srgbClr val="FFFF00"/>
                  </a:highlight>
                  <a:latin typeface="Ink Free" panose="03080402000500000000" pitchFamily="66" charset="0"/>
                </a:rPr>
                <a:t>Consider what progression step you are pitching your content at when planning your lessons</a:t>
              </a:r>
              <a:endParaRPr lang="en-GB" sz="857" b="1">
                <a:latin typeface="Ink Free" panose="03080402000500000000" pitchFamily="66" charset="0"/>
              </a:endParaRPr>
            </a:p>
          </p:txBody>
        </p:sp>
      </p:grpSp>
      <p:sp>
        <p:nvSpPr>
          <p:cNvPr id="26" name="TextBox 25">
            <a:extLst>
              <a:ext uri="{FF2B5EF4-FFF2-40B4-BE49-F238E27FC236}">
                <a16:creationId xmlns:a16="http://schemas.microsoft.com/office/drawing/2014/main" id="{59C0BE4A-E004-4B28-9988-6038E49ACCCC}"/>
              </a:ext>
            </a:extLst>
          </p:cNvPr>
          <p:cNvSpPr txBox="1"/>
          <p:nvPr/>
        </p:nvSpPr>
        <p:spPr>
          <a:xfrm>
            <a:off x="1580131" y="5857094"/>
            <a:ext cx="1302990" cy="246221"/>
          </a:xfrm>
          <a:prstGeom prst="rect">
            <a:avLst/>
          </a:prstGeom>
          <a:solidFill>
            <a:srgbClr val="00B0F0"/>
          </a:solidFill>
          <a:ln w="38100">
            <a:solidFill>
              <a:schemeClr val="tx1"/>
            </a:solidFill>
          </a:ln>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Learning Experiences</a:t>
            </a:r>
          </a:p>
        </p:txBody>
      </p:sp>
      <p:pic>
        <p:nvPicPr>
          <p:cNvPr id="27" name="Picture 26">
            <a:extLst>
              <a:ext uri="{FF2B5EF4-FFF2-40B4-BE49-F238E27FC236}">
                <a16:creationId xmlns:a16="http://schemas.microsoft.com/office/drawing/2014/main" id="{EE899239-0FA9-4A03-A6BC-3EFADF575C13}"/>
              </a:ext>
            </a:extLst>
          </p:cNvPr>
          <p:cNvPicPr>
            <a:picLocks noChangeAspect="1"/>
          </p:cNvPicPr>
          <p:nvPr/>
        </p:nvPicPr>
        <p:blipFill>
          <a:blip r:embed="rId17"/>
          <a:stretch>
            <a:fillRect/>
          </a:stretch>
        </p:blipFill>
        <p:spPr>
          <a:xfrm>
            <a:off x="6925070" y="395505"/>
            <a:ext cx="272695" cy="4743161"/>
          </a:xfrm>
          <a:prstGeom prst="rect">
            <a:avLst/>
          </a:prstGeom>
        </p:spPr>
      </p:pic>
      <p:pic>
        <p:nvPicPr>
          <p:cNvPr id="28" name="Picture 27">
            <a:extLst>
              <a:ext uri="{FF2B5EF4-FFF2-40B4-BE49-F238E27FC236}">
                <a16:creationId xmlns:a16="http://schemas.microsoft.com/office/drawing/2014/main" id="{06EE0618-D30F-467C-B943-23A285FE864E}"/>
              </a:ext>
            </a:extLst>
          </p:cNvPr>
          <p:cNvPicPr>
            <a:picLocks noChangeAspect="1"/>
          </p:cNvPicPr>
          <p:nvPr/>
        </p:nvPicPr>
        <p:blipFill>
          <a:blip r:embed="rId18"/>
          <a:stretch>
            <a:fillRect/>
          </a:stretch>
        </p:blipFill>
        <p:spPr>
          <a:xfrm>
            <a:off x="7583797" y="5096910"/>
            <a:ext cx="326005" cy="326005"/>
          </a:xfrm>
          <a:prstGeom prst="rect">
            <a:avLst/>
          </a:prstGeom>
          <a:ln>
            <a:noFill/>
          </a:ln>
          <a:effectLst>
            <a:softEdge rad="112500"/>
          </a:effectLst>
        </p:spPr>
      </p:pic>
      <p:sp>
        <p:nvSpPr>
          <p:cNvPr id="29" name="Freeform 12">
            <a:extLst>
              <a:ext uri="{FF2B5EF4-FFF2-40B4-BE49-F238E27FC236}">
                <a16:creationId xmlns:a16="http://schemas.microsoft.com/office/drawing/2014/main" id="{2986AA1B-69BA-4CF4-942B-0BCCFC0939DB}"/>
              </a:ext>
            </a:extLst>
          </p:cNvPr>
          <p:cNvSpPr/>
          <p:nvPr/>
        </p:nvSpPr>
        <p:spPr>
          <a:xfrm>
            <a:off x="1505809" y="22787"/>
            <a:ext cx="947954" cy="86636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19"/>
            <a:stretch>
              <a:fillRect/>
            </a:stretch>
          </a:blipFill>
        </p:spPr>
      </p:sp>
      <p:sp>
        <p:nvSpPr>
          <p:cNvPr id="325" name="TextBox 324">
            <a:extLst>
              <a:ext uri="{FF2B5EF4-FFF2-40B4-BE49-F238E27FC236}">
                <a16:creationId xmlns:a16="http://schemas.microsoft.com/office/drawing/2014/main" id="{4CFC080E-D0B4-31AD-19D6-EE2A128CFCF6}"/>
              </a:ext>
            </a:extLst>
          </p:cNvPr>
          <p:cNvSpPr txBox="1"/>
          <p:nvPr/>
        </p:nvSpPr>
        <p:spPr>
          <a:xfrm>
            <a:off x="5205424" y="5122228"/>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Communicate with teammates</a:t>
            </a:r>
          </a:p>
        </p:txBody>
      </p:sp>
      <p:sp>
        <p:nvSpPr>
          <p:cNvPr id="326" name="TextBox 325">
            <a:extLst>
              <a:ext uri="{FF2B5EF4-FFF2-40B4-BE49-F238E27FC236}">
                <a16:creationId xmlns:a16="http://schemas.microsoft.com/office/drawing/2014/main" id="{9E7AD747-3157-1780-2811-C10C8BAE962A}"/>
              </a:ext>
            </a:extLst>
          </p:cNvPr>
          <p:cNvSpPr txBox="1"/>
          <p:nvPr/>
        </p:nvSpPr>
        <p:spPr>
          <a:xfrm>
            <a:off x="5194078" y="5468247"/>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names of sports and skills in Welsh</a:t>
            </a:r>
          </a:p>
        </p:txBody>
      </p:sp>
      <p:sp>
        <p:nvSpPr>
          <p:cNvPr id="392" name="TextBox 391">
            <a:extLst>
              <a:ext uri="{FF2B5EF4-FFF2-40B4-BE49-F238E27FC236}">
                <a16:creationId xmlns:a16="http://schemas.microsoft.com/office/drawing/2014/main" id="{A8E94B18-5D80-E1CD-8116-CA898D1C81B6}"/>
              </a:ext>
            </a:extLst>
          </p:cNvPr>
          <p:cNvSpPr txBox="1"/>
          <p:nvPr/>
        </p:nvSpPr>
        <p:spPr>
          <a:xfrm>
            <a:off x="5205423" y="5808593"/>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Appreciate the importance of a healthy lifestyle</a:t>
            </a:r>
          </a:p>
        </p:txBody>
      </p:sp>
      <p:sp>
        <p:nvSpPr>
          <p:cNvPr id="441" name="TextBox 440">
            <a:extLst>
              <a:ext uri="{FF2B5EF4-FFF2-40B4-BE49-F238E27FC236}">
                <a16:creationId xmlns:a16="http://schemas.microsoft.com/office/drawing/2014/main" id="{38B70A20-C31B-E555-7DA9-79097C216F62}"/>
              </a:ext>
            </a:extLst>
          </p:cNvPr>
          <p:cNvSpPr txBox="1"/>
          <p:nvPr/>
        </p:nvSpPr>
        <p:spPr>
          <a:xfrm>
            <a:off x="5199751" y="6120579"/>
            <a:ext cx="2376759" cy="29678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the origin of each sport and countries' national sports</a:t>
            </a:r>
          </a:p>
        </p:txBody>
      </p:sp>
      <p:sp>
        <p:nvSpPr>
          <p:cNvPr id="651" name="TextBox 650">
            <a:extLst>
              <a:ext uri="{FF2B5EF4-FFF2-40B4-BE49-F238E27FC236}">
                <a16:creationId xmlns:a16="http://schemas.microsoft.com/office/drawing/2014/main" id="{728BA491-687E-9CB1-0487-D9FEE63D106B}"/>
              </a:ext>
            </a:extLst>
          </p:cNvPr>
          <p:cNvSpPr txBox="1"/>
          <p:nvPr/>
        </p:nvSpPr>
        <p:spPr>
          <a:xfrm>
            <a:off x="5216767" y="6500633"/>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Record and analyse skill technique</a:t>
            </a:r>
          </a:p>
        </p:txBody>
      </p:sp>
      <p:sp>
        <p:nvSpPr>
          <p:cNvPr id="691" name="TextBox 690">
            <a:extLst>
              <a:ext uri="{FF2B5EF4-FFF2-40B4-BE49-F238E27FC236}">
                <a16:creationId xmlns:a16="http://schemas.microsoft.com/office/drawing/2014/main" id="{C79B38A2-A0D9-D37B-AC57-3BF4B47BFB7C}"/>
              </a:ext>
            </a:extLst>
          </p:cNvPr>
          <p:cNvSpPr txBox="1"/>
          <p:nvPr/>
        </p:nvSpPr>
        <p:spPr>
          <a:xfrm>
            <a:off x="7243609" y="519191"/>
            <a:ext cx="3174724" cy="1450946"/>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204111" indent="-204111">
              <a:buFont typeface="Arial"/>
              <a:buChar char="•"/>
            </a:pPr>
            <a:r>
              <a:rPr lang="en-GB" sz="821">
                <a:ea typeface="+mn-lt"/>
                <a:cs typeface="+mn-lt"/>
              </a:rPr>
              <a:t>I have a basic understanding of the rules and roles in team games.</a:t>
            </a:r>
            <a:endParaRPr lang="en-US" sz="821">
              <a:ea typeface="Calibri"/>
              <a:cs typeface="Calibri"/>
            </a:endParaRPr>
          </a:p>
          <a:p>
            <a:pPr marL="204111" indent="-204111">
              <a:buFont typeface="Arial"/>
              <a:buChar char="•"/>
            </a:pPr>
            <a:r>
              <a:rPr lang="en-GB" sz="821">
                <a:ea typeface="+mn-lt"/>
                <a:cs typeface="+mn-lt"/>
              </a:rPr>
              <a:t>I have a broader understanding of how to work as part of a team and use basic tactics during games.</a:t>
            </a:r>
            <a:endParaRPr lang="en-GB" sz="821">
              <a:ea typeface="Calibri" panose="020F0502020204030204"/>
              <a:cs typeface="Calibri" panose="020F0502020204030204"/>
            </a:endParaRPr>
          </a:p>
          <a:p>
            <a:pPr marL="204111" indent="-204111">
              <a:buFont typeface="Arial"/>
              <a:buChar char="•"/>
            </a:pPr>
            <a:r>
              <a:rPr lang="en-GB" sz="821">
                <a:ea typeface="+mn-lt"/>
                <a:cs typeface="+mn-lt"/>
              </a:rPr>
              <a:t>I have a deeper understanding of how teamwork, communication, and positioning affect performance in different team games.</a:t>
            </a:r>
            <a:endParaRPr lang="en-GB" sz="821">
              <a:ea typeface="Calibri"/>
              <a:cs typeface="Calibri"/>
            </a:endParaRPr>
          </a:p>
          <a:p>
            <a:pPr marL="204111" indent="-204111">
              <a:buFont typeface="Arial"/>
              <a:buChar char="•"/>
            </a:pPr>
            <a:r>
              <a:rPr lang="en-GB" sz="821">
                <a:ea typeface="+mn-lt"/>
                <a:cs typeface="+mn-lt"/>
              </a:rPr>
              <a:t>I have a detailed understanding of game strategies and can apply them in different sporting situations.</a:t>
            </a:r>
            <a:endParaRPr lang="en-GB" sz="821">
              <a:ea typeface="Calibri"/>
              <a:cs typeface="Calibri"/>
            </a:endParaRPr>
          </a:p>
          <a:p>
            <a:pPr marL="204111" indent="-204111">
              <a:buFont typeface="Arial"/>
              <a:buChar char="•"/>
            </a:pPr>
            <a:r>
              <a:rPr lang="en-GB" sz="821">
                <a:ea typeface="+mn-lt"/>
                <a:cs typeface="+mn-lt"/>
              </a:rPr>
              <a:t>I have an understanding of the importance of teamwork, fair play, and can reflect on how team games help develop life skills such as leadership and cooperation.</a:t>
            </a:r>
            <a:endParaRPr lang="en-GB" sz="821">
              <a:ea typeface="Calibri"/>
              <a:cs typeface="Calibri"/>
            </a:endParaRPr>
          </a:p>
          <a:p>
            <a:endParaRPr lang="en-GB" sz="786">
              <a:ea typeface="Calibri"/>
              <a:cs typeface="Calibri"/>
            </a:endParaRPr>
          </a:p>
        </p:txBody>
      </p:sp>
      <p:sp>
        <p:nvSpPr>
          <p:cNvPr id="381" name="TextBox 380">
            <a:extLst>
              <a:ext uri="{FF2B5EF4-FFF2-40B4-BE49-F238E27FC236}">
                <a16:creationId xmlns:a16="http://schemas.microsoft.com/office/drawing/2014/main" id="{D626C64A-6554-3ACA-71AC-4B37EA68FA7D}"/>
              </a:ext>
            </a:extLst>
          </p:cNvPr>
          <p:cNvSpPr txBox="1"/>
          <p:nvPr/>
        </p:nvSpPr>
        <p:spPr>
          <a:xfrm>
            <a:off x="7218076" y="2204448"/>
            <a:ext cx="3259836" cy="151689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204111" indent="-204111">
              <a:buFont typeface="Arial"/>
              <a:buChar char="•"/>
            </a:pPr>
            <a:r>
              <a:rPr lang="en-GB" sz="786">
                <a:ea typeface="+mn-lt"/>
                <a:cs typeface="+mn-lt"/>
              </a:rPr>
              <a:t>I have basic practical skills and can take part in team games by following instructions with help.</a:t>
            </a:r>
            <a:endParaRPr lang="en-US" sz="786">
              <a:ea typeface="Calibri"/>
              <a:cs typeface="Calibri"/>
            </a:endParaRPr>
          </a:p>
          <a:p>
            <a:pPr marL="204111" indent="-204111">
              <a:buFont typeface="Arial"/>
              <a:buChar char="•"/>
            </a:pPr>
            <a:r>
              <a:rPr lang="en-GB" sz="786">
                <a:ea typeface="+mn-lt"/>
                <a:cs typeface="+mn-lt"/>
              </a:rPr>
              <a:t>I have learned how to take on different roles in a team and can follow rules to contribute to the game.</a:t>
            </a:r>
            <a:endParaRPr lang="en-GB" sz="786">
              <a:ea typeface="Calibri"/>
              <a:cs typeface="Calibri"/>
            </a:endParaRPr>
          </a:p>
          <a:p>
            <a:pPr marL="204111" indent="-204111">
              <a:buFont typeface="Arial"/>
              <a:buChar char="•"/>
            </a:pPr>
            <a:r>
              <a:rPr lang="en-GB" sz="786">
                <a:ea typeface="+mn-lt"/>
                <a:cs typeface="+mn-lt"/>
              </a:rPr>
              <a:t>I can apply my knowledge of tactics and positions to help my team perform better during a game.</a:t>
            </a:r>
            <a:endParaRPr lang="en-GB" sz="786">
              <a:ea typeface="Calibri"/>
              <a:cs typeface="Calibri"/>
            </a:endParaRPr>
          </a:p>
          <a:p>
            <a:pPr marL="204111" indent="-204111">
              <a:buFont typeface="Arial"/>
              <a:buChar char="•"/>
            </a:pPr>
            <a:r>
              <a:rPr lang="en-GB" sz="786">
                <a:ea typeface="+mn-lt"/>
                <a:cs typeface="+mn-lt"/>
              </a:rPr>
              <a:t>I can use my understanding to reflect on my performance and suggest ways to improve teamwork and strategy.</a:t>
            </a:r>
            <a:endParaRPr lang="en-GB" sz="786">
              <a:ea typeface="Calibri"/>
              <a:cs typeface="Calibri"/>
            </a:endParaRPr>
          </a:p>
          <a:p>
            <a:pPr marL="204111" indent="-204111">
              <a:buFont typeface="Arial"/>
              <a:buChar char="•"/>
            </a:pPr>
            <a:r>
              <a:rPr lang="en-GB" sz="786">
                <a:ea typeface="+mn-lt"/>
                <a:cs typeface="+mn-lt"/>
              </a:rPr>
              <a:t>I can use advanced skills and prior learning to solve problems in gameplay and suggest different tactics or formations to support my team.</a:t>
            </a:r>
            <a:endParaRPr lang="en-GB" sz="786">
              <a:ea typeface="Calibri"/>
              <a:cs typeface="Calibri"/>
            </a:endParaRPr>
          </a:p>
          <a:p>
            <a:pPr algn="l"/>
            <a:endParaRPr lang="en-GB" sz="786">
              <a:ea typeface="Calibri"/>
              <a:cs typeface="Calibri"/>
            </a:endParaRPr>
          </a:p>
        </p:txBody>
      </p:sp>
      <p:sp>
        <p:nvSpPr>
          <p:cNvPr id="382" name="TextBox 381">
            <a:extLst>
              <a:ext uri="{FF2B5EF4-FFF2-40B4-BE49-F238E27FC236}">
                <a16:creationId xmlns:a16="http://schemas.microsoft.com/office/drawing/2014/main" id="{11CE89A5-3717-4199-ED28-D6EDD66F7AFD}"/>
              </a:ext>
            </a:extLst>
          </p:cNvPr>
          <p:cNvSpPr txBox="1"/>
          <p:nvPr/>
        </p:nvSpPr>
        <p:spPr>
          <a:xfrm>
            <a:off x="7274350" y="3702012"/>
            <a:ext cx="3268348" cy="151689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204111" indent="-204111">
              <a:buFont typeface="Arial"/>
              <a:buChar char="•"/>
            </a:pPr>
            <a:r>
              <a:rPr lang="en-GB" sz="786">
                <a:ea typeface="+mn-lt"/>
                <a:cs typeface="+mn-lt"/>
              </a:rPr>
              <a:t>I can perform basic team game skills such as passing, catching, and moving into space following the main rules.</a:t>
            </a:r>
            <a:endParaRPr lang="en-GB" sz="786">
              <a:ea typeface="Calibri" panose="020F0502020204030204"/>
              <a:cs typeface="Calibri" panose="020F0502020204030204"/>
            </a:endParaRPr>
          </a:p>
          <a:p>
            <a:pPr marL="204111" indent="-204111">
              <a:buFont typeface="Arial"/>
              <a:buChar char="•"/>
            </a:pPr>
            <a:r>
              <a:rPr lang="en-GB" sz="786" dirty="0">
                <a:ea typeface="+mn-lt"/>
                <a:cs typeface="+mn-lt"/>
              </a:rPr>
              <a:t>I can understand simple team roles and positions and use basic tactics like passing to a teammate or marking an opponent.</a:t>
            </a:r>
            <a:endParaRPr lang="en-GB" sz="1094" dirty="0"/>
          </a:p>
          <a:p>
            <a:pPr marL="204111" indent="-204111">
              <a:buFont typeface="Arial"/>
              <a:buChar char="•"/>
            </a:pPr>
            <a:r>
              <a:rPr lang="en-GB" sz="786">
                <a:ea typeface="+mn-lt"/>
                <a:cs typeface="+mn-lt"/>
              </a:rPr>
              <a:t>I can combine previous skills with communication and teamwork to support my team during play.</a:t>
            </a:r>
            <a:endParaRPr lang="en-GB" sz="1094"/>
          </a:p>
          <a:p>
            <a:pPr marL="204111" indent="-204111">
              <a:buFont typeface="Arial"/>
              <a:buChar char="•"/>
            </a:pPr>
            <a:r>
              <a:rPr lang="en-GB" sz="786" dirty="0">
                <a:ea typeface="+mn-lt"/>
                <a:cs typeface="+mn-lt"/>
              </a:rPr>
              <a:t>I can demonstrate more accurate and controlled team game skills and begin to apply simple strategies to improve team performance.</a:t>
            </a:r>
            <a:endParaRPr lang="en-GB" sz="1094" dirty="0"/>
          </a:p>
          <a:p>
            <a:pPr marL="204111" indent="-204111">
              <a:buFont typeface="Arial"/>
              <a:buChar char="•"/>
            </a:pPr>
            <a:r>
              <a:rPr lang="en-GB" sz="786" dirty="0">
                <a:ea typeface="+mn-lt"/>
                <a:cs typeface="+mn-lt"/>
              </a:rPr>
              <a:t>I can use my skills in different game situations, adapting my technique to support my team’s tactics and overall success.</a:t>
            </a:r>
            <a:endParaRPr lang="en-GB" sz="1094" dirty="0"/>
          </a:p>
          <a:p>
            <a:pPr marL="204111" indent="-204111">
              <a:buFont typeface="Arial"/>
              <a:buChar char="•"/>
            </a:pPr>
            <a:endParaRPr lang="en-GB" sz="786" dirty="0">
              <a:ea typeface="Calibri" panose="020F0502020204030204"/>
              <a:cs typeface="Calibri" panose="020F0502020204030204"/>
            </a:endParaRPr>
          </a:p>
          <a:p>
            <a:pPr algn="l"/>
            <a:endParaRPr lang="en-GB" sz="786">
              <a:ea typeface="Calibri" panose="020F0502020204030204"/>
              <a:cs typeface="Calibri" panose="020F0502020204030204"/>
            </a:endParaRPr>
          </a:p>
        </p:txBody>
      </p:sp>
      <p:sp>
        <p:nvSpPr>
          <p:cNvPr id="707" name="TextBox 706">
            <a:extLst>
              <a:ext uri="{FF2B5EF4-FFF2-40B4-BE49-F238E27FC236}">
                <a16:creationId xmlns:a16="http://schemas.microsoft.com/office/drawing/2014/main" id="{4958FA08-517F-4F72-36FB-92D372F73CA8}"/>
              </a:ext>
            </a:extLst>
          </p:cNvPr>
          <p:cNvSpPr txBox="1"/>
          <p:nvPr/>
        </p:nvSpPr>
        <p:spPr>
          <a:xfrm>
            <a:off x="7788334" y="5481292"/>
            <a:ext cx="2527863" cy="67051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204111" indent="-204111">
              <a:buFont typeface="Arial"/>
              <a:buChar char="•"/>
            </a:pPr>
            <a:r>
              <a:rPr lang="en-GB" sz="786">
                <a:ea typeface="+mn-lt"/>
                <a:cs typeface="+mn-lt"/>
              </a:rPr>
              <a:t>Describe the structure of a team game and the roles or positions of some key players.</a:t>
            </a:r>
            <a:endParaRPr lang="en-US" sz="786">
              <a:ea typeface="Calibri"/>
              <a:cs typeface="Calibri"/>
            </a:endParaRPr>
          </a:p>
          <a:p>
            <a:pPr marL="204111" indent="-204111">
              <a:buFont typeface="Arial"/>
              <a:buChar char="•"/>
            </a:pPr>
            <a:r>
              <a:rPr lang="en-GB" sz="786">
                <a:ea typeface="+mn-lt"/>
                <a:cs typeface="+mn-lt"/>
              </a:rPr>
              <a:t>Demonstrate accurate performance and teamwork during a small-sided game or skills activity.</a:t>
            </a:r>
            <a:endParaRPr lang="en-GB" sz="786">
              <a:ea typeface="Calibri"/>
              <a:cs typeface="Calibri"/>
            </a:endParaRPr>
          </a:p>
          <a:p>
            <a:pPr algn="l"/>
            <a:endParaRPr lang="en-GB" sz="786">
              <a:ea typeface="Calibri"/>
              <a:cs typeface="Calibri"/>
            </a:endParaRPr>
          </a:p>
        </p:txBody>
      </p:sp>
      <p:sp>
        <p:nvSpPr>
          <p:cNvPr id="708" name="TextBox 707">
            <a:extLst>
              <a:ext uri="{FF2B5EF4-FFF2-40B4-BE49-F238E27FC236}">
                <a16:creationId xmlns:a16="http://schemas.microsoft.com/office/drawing/2014/main" id="{C1B32EEC-B48D-FAF3-338A-A3A0835A9CAA}"/>
              </a:ext>
            </a:extLst>
          </p:cNvPr>
          <p:cNvSpPr txBox="1"/>
          <p:nvPr/>
        </p:nvSpPr>
        <p:spPr>
          <a:xfrm>
            <a:off x="7910300" y="6176371"/>
            <a:ext cx="2349125"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86">
                <a:ea typeface="Calibri"/>
                <a:cs typeface="Calibri"/>
              </a:rPr>
              <a:t>End of unit practical QMA for each team game taught.</a:t>
            </a:r>
          </a:p>
        </p:txBody>
      </p:sp>
      <p:sp>
        <p:nvSpPr>
          <p:cNvPr id="667" name="TextBox 666">
            <a:extLst>
              <a:ext uri="{FF2B5EF4-FFF2-40B4-BE49-F238E27FC236}">
                <a16:creationId xmlns:a16="http://schemas.microsoft.com/office/drawing/2014/main" id="{EB9AB69D-B5C3-5634-C965-E8539C630463}"/>
              </a:ext>
            </a:extLst>
          </p:cNvPr>
          <p:cNvSpPr txBox="1"/>
          <p:nvPr/>
        </p:nvSpPr>
        <p:spPr>
          <a:xfrm>
            <a:off x="1600904" y="3667160"/>
            <a:ext cx="1923024" cy="505633"/>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US" sz="714">
                <a:latin typeface="Ink Free"/>
                <a:ea typeface="Calibri"/>
                <a:cs typeface="Calibri"/>
              </a:rPr>
              <a:t>What is passing?</a:t>
            </a:r>
          </a:p>
          <a:p>
            <a:r>
              <a:rPr lang="en-US" sz="714">
                <a:latin typeface="Ink Free"/>
                <a:ea typeface="Calibri"/>
                <a:cs typeface="Calibri"/>
              </a:rPr>
              <a:t>What is dribbling?</a:t>
            </a:r>
          </a:p>
          <a:p>
            <a:r>
              <a:rPr lang="en-US" sz="714">
                <a:latin typeface="Ink Free"/>
                <a:ea typeface="Calibri"/>
                <a:cs typeface="Calibri"/>
              </a:rPr>
              <a:t>How do you attack/defend in a game?</a:t>
            </a:r>
          </a:p>
          <a:p>
            <a:r>
              <a:rPr lang="en-US" sz="714">
                <a:latin typeface="Ink Free"/>
                <a:ea typeface="Calibri"/>
                <a:cs typeface="Calibri"/>
              </a:rPr>
              <a:t>When do you use your strong stick/reverse?</a:t>
            </a:r>
          </a:p>
        </p:txBody>
      </p:sp>
      <p:sp>
        <p:nvSpPr>
          <p:cNvPr id="668" name="TextBox 667">
            <a:extLst>
              <a:ext uri="{FF2B5EF4-FFF2-40B4-BE49-F238E27FC236}">
                <a16:creationId xmlns:a16="http://schemas.microsoft.com/office/drawing/2014/main" id="{BE5353A9-C90A-4491-3EC0-4D785700AEB3}"/>
              </a:ext>
            </a:extLst>
          </p:cNvPr>
          <p:cNvSpPr txBox="1"/>
          <p:nvPr/>
        </p:nvSpPr>
        <p:spPr>
          <a:xfrm>
            <a:off x="1629973" y="4219653"/>
            <a:ext cx="1869675" cy="412201"/>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latin typeface="Ink Free"/>
                <a:ea typeface="Calibri"/>
                <a:cs typeface="Calibri"/>
              </a:rPr>
              <a:t>What is passing?</a:t>
            </a:r>
          </a:p>
          <a:p>
            <a:r>
              <a:rPr lang="en-GB" sz="750">
                <a:latin typeface="Ink Free"/>
                <a:ea typeface="Calibri"/>
                <a:cs typeface="Calibri"/>
              </a:rPr>
              <a:t>What is tackling?</a:t>
            </a:r>
          </a:p>
          <a:p>
            <a:r>
              <a:rPr lang="en-GB" sz="750">
                <a:latin typeface="Ink Free"/>
                <a:ea typeface="Calibri"/>
                <a:cs typeface="Calibri"/>
              </a:rPr>
              <a:t>How do you attack/defend in a game?</a:t>
            </a:r>
          </a:p>
        </p:txBody>
      </p:sp>
    </p:spTree>
    <p:extLst>
      <p:ext uri="{BB962C8B-B14F-4D97-AF65-F5344CB8AC3E}">
        <p14:creationId xmlns:p14="http://schemas.microsoft.com/office/powerpoint/2010/main" val="3155933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4A21B03C-5165-46F4-B2EE-D401232930A3}"/>
              </a:ext>
            </a:extLst>
          </p:cNvPr>
          <p:cNvSpPr/>
          <p:nvPr/>
        </p:nvSpPr>
        <p:spPr>
          <a:xfrm>
            <a:off x="248873" y="107808"/>
            <a:ext cx="1328257" cy="1400961"/>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txBody>
          <a:bodyPr/>
          <a:lstStyle/>
          <a:p>
            <a:endParaRPr lang="en-GB"/>
          </a:p>
        </p:txBody>
      </p:sp>
      <p:pic>
        <p:nvPicPr>
          <p:cNvPr id="5" name="Picture 4">
            <a:extLst>
              <a:ext uri="{FF2B5EF4-FFF2-40B4-BE49-F238E27FC236}">
                <a16:creationId xmlns:a16="http://schemas.microsoft.com/office/drawing/2014/main" id="{485CCA9C-D3DB-42CE-96A5-1D49B5775F73}"/>
              </a:ext>
            </a:extLst>
          </p:cNvPr>
          <p:cNvPicPr>
            <a:picLocks noChangeAspect="1"/>
          </p:cNvPicPr>
          <p:nvPr/>
        </p:nvPicPr>
        <p:blipFill>
          <a:blip r:embed="rId3"/>
          <a:stretch>
            <a:fillRect/>
          </a:stretch>
        </p:blipFill>
        <p:spPr>
          <a:xfrm>
            <a:off x="1652631" y="636314"/>
            <a:ext cx="10135395" cy="5798042"/>
          </a:xfrm>
          <a:prstGeom prst="rect">
            <a:avLst/>
          </a:prstGeom>
        </p:spPr>
      </p:pic>
    </p:spTree>
    <p:extLst>
      <p:ext uri="{BB962C8B-B14F-4D97-AF65-F5344CB8AC3E}">
        <p14:creationId xmlns:p14="http://schemas.microsoft.com/office/powerpoint/2010/main" val="964204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4A21B03C-5165-46F4-B2EE-D401232930A3}"/>
              </a:ext>
            </a:extLst>
          </p:cNvPr>
          <p:cNvSpPr/>
          <p:nvPr/>
        </p:nvSpPr>
        <p:spPr>
          <a:xfrm>
            <a:off x="1532467" y="229231"/>
            <a:ext cx="1306286" cy="124278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txBody>
          <a:bodyPr/>
          <a:lstStyle/>
          <a:p>
            <a:endParaRPr lang="en-GB"/>
          </a:p>
        </p:txBody>
      </p:sp>
      <p:graphicFrame>
        <p:nvGraphicFramePr>
          <p:cNvPr id="4" name="Table 3">
            <a:extLst>
              <a:ext uri="{FF2B5EF4-FFF2-40B4-BE49-F238E27FC236}">
                <a16:creationId xmlns:a16="http://schemas.microsoft.com/office/drawing/2014/main" id="{B06EDEC8-7F1F-41E8-AF50-403D9E3EDB33}"/>
              </a:ext>
            </a:extLst>
          </p:cNvPr>
          <p:cNvGraphicFramePr>
            <a:graphicFrameLocks noGrp="1"/>
          </p:cNvGraphicFramePr>
          <p:nvPr>
            <p:extLst>
              <p:ext uri="{D42A27DB-BD31-4B8C-83A1-F6EECF244321}">
                <p14:modId xmlns:p14="http://schemas.microsoft.com/office/powerpoint/2010/main" val="3353950923"/>
              </p:ext>
            </p:extLst>
          </p:nvPr>
        </p:nvGraphicFramePr>
        <p:xfrm>
          <a:off x="1954893" y="1705428"/>
          <a:ext cx="8960155" cy="3620769"/>
        </p:xfrm>
        <a:graphic>
          <a:graphicData uri="http://schemas.openxmlformats.org/drawingml/2006/table">
            <a:tbl>
              <a:tblPr firstRow="1" bandRow="1">
                <a:tableStyleId>{5C22544A-7EE6-4342-B048-85BDC9FD1C3A}</a:tableStyleId>
              </a:tblPr>
              <a:tblGrid>
                <a:gridCol w="1146686">
                  <a:extLst>
                    <a:ext uri="{9D8B030D-6E8A-4147-A177-3AD203B41FA5}">
                      <a16:colId xmlns:a16="http://schemas.microsoft.com/office/drawing/2014/main" val="4255388034"/>
                    </a:ext>
                  </a:extLst>
                </a:gridCol>
                <a:gridCol w="2733381">
                  <a:extLst>
                    <a:ext uri="{9D8B030D-6E8A-4147-A177-3AD203B41FA5}">
                      <a16:colId xmlns:a16="http://schemas.microsoft.com/office/drawing/2014/main" val="737985667"/>
                    </a:ext>
                  </a:extLst>
                </a:gridCol>
                <a:gridCol w="2840049">
                  <a:extLst>
                    <a:ext uri="{9D8B030D-6E8A-4147-A177-3AD203B41FA5}">
                      <a16:colId xmlns:a16="http://schemas.microsoft.com/office/drawing/2014/main" val="1945210272"/>
                    </a:ext>
                  </a:extLst>
                </a:gridCol>
                <a:gridCol w="2240039">
                  <a:extLst>
                    <a:ext uri="{9D8B030D-6E8A-4147-A177-3AD203B41FA5}">
                      <a16:colId xmlns:a16="http://schemas.microsoft.com/office/drawing/2014/main" val="2569708753"/>
                    </a:ext>
                  </a:extLst>
                </a:gridCol>
              </a:tblGrid>
              <a:tr h="344714">
                <a:tc>
                  <a:txBody>
                    <a:bodyPr/>
                    <a:lstStyle/>
                    <a:p>
                      <a:r>
                        <a:rPr lang="en-GB" sz="1200">
                          <a:latin typeface="Malgun Gothic" panose="020B0503020000020004" pitchFamily="34" charset="-127"/>
                          <a:ea typeface="Malgun Gothic" panose="020B0503020000020004" pitchFamily="34" charset="-127"/>
                        </a:rPr>
                        <a:t>Term</a:t>
                      </a:r>
                    </a:p>
                  </a:txBody>
                  <a:tcPr marL="65314" marR="65314" marT="32657" marB="32657"/>
                </a:tc>
                <a:tc>
                  <a:txBody>
                    <a:bodyPr/>
                    <a:lstStyle/>
                    <a:p>
                      <a:r>
                        <a:rPr lang="en-GB" sz="1200">
                          <a:latin typeface="Malgun Gothic" panose="020B0503020000020004" pitchFamily="34" charset="-127"/>
                          <a:ea typeface="Malgun Gothic" panose="020B0503020000020004" pitchFamily="34" charset="-127"/>
                        </a:rPr>
                        <a:t>1</a:t>
                      </a:r>
                    </a:p>
                  </a:txBody>
                  <a:tcPr marL="65314" marR="65314" marT="32657" marB="32657"/>
                </a:tc>
                <a:tc>
                  <a:txBody>
                    <a:bodyPr/>
                    <a:lstStyle/>
                    <a:p>
                      <a:r>
                        <a:rPr lang="en-GB" sz="1200">
                          <a:latin typeface="Malgun Gothic" panose="020B0503020000020004" pitchFamily="34" charset="-127"/>
                          <a:ea typeface="Malgun Gothic" panose="020B0503020000020004" pitchFamily="34" charset="-127"/>
                        </a:rPr>
                        <a:t>2</a:t>
                      </a:r>
                    </a:p>
                  </a:txBody>
                  <a:tcPr marL="65314" marR="65314" marT="32657" marB="32657"/>
                </a:tc>
                <a:tc>
                  <a:txBody>
                    <a:bodyPr/>
                    <a:lstStyle/>
                    <a:p>
                      <a:r>
                        <a:rPr lang="en-GB" sz="1200">
                          <a:latin typeface="Malgun Gothic" panose="020B0503020000020004" pitchFamily="34" charset="-127"/>
                          <a:ea typeface="Malgun Gothic" panose="020B0503020000020004" pitchFamily="34" charset="-127"/>
                        </a:rPr>
                        <a:t>3</a:t>
                      </a:r>
                    </a:p>
                  </a:txBody>
                  <a:tcPr marL="65314" marR="65314" marT="32657" marB="32657"/>
                </a:tc>
                <a:extLst>
                  <a:ext uri="{0D108BD9-81ED-4DB2-BD59-A6C34878D82A}">
                    <a16:rowId xmlns:a16="http://schemas.microsoft.com/office/drawing/2014/main" val="1953012476"/>
                  </a:ext>
                </a:extLst>
              </a:tr>
              <a:tr h="966107">
                <a:tc>
                  <a:txBody>
                    <a:bodyPr/>
                    <a:lstStyle/>
                    <a:p>
                      <a:r>
                        <a:rPr lang="en-GB" sz="1100">
                          <a:solidFill>
                            <a:srgbClr val="002060"/>
                          </a:solidFill>
                          <a:latin typeface="Malgun Gothic" panose="020B0503020000020004" pitchFamily="34" charset="-127"/>
                          <a:ea typeface="Malgun Gothic" panose="020B0503020000020004" pitchFamily="34" charset="-127"/>
                        </a:rPr>
                        <a:t>Year 7</a:t>
                      </a: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1a: </a:t>
                      </a:r>
                      <a:r>
                        <a:rPr lang="en-GB" sz="1100">
                          <a:solidFill>
                            <a:schemeClr val="tx1"/>
                          </a:solidFill>
                          <a:latin typeface="Malgun Gothic" panose="020B0503020000020004" pitchFamily="34" charset="-127"/>
                          <a:ea typeface="Malgun Gothic" panose="020B0503020000020004" pitchFamily="34" charset="-127"/>
                        </a:rPr>
                        <a:t>Who am I? </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1b. </a:t>
                      </a:r>
                      <a:r>
                        <a:rPr lang="en-GB" sz="1100">
                          <a:solidFill>
                            <a:schemeClr val="tx1"/>
                          </a:solidFill>
                          <a:latin typeface="Malgun Gothic" panose="020B0503020000020004" pitchFamily="34" charset="-127"/>
                          <a:ea typeface="Malgun Gothic" panose="020B0503020000020004" pitchFamily="34" charset="-127"/>
                        </a:rPr>
                        <a:t>Exploring Possibilities – Dream Jobs!</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2a. </a:t>
                      </a:r>
                      <a:r>
                        <a:rPr lang="en-GB" sz="1100">
                          <a:solidFill>
                            <a:schemeClr val="tx1"/>
                          </a:solidFill>
                          <a:latin typeface="Malgun Gothic" panose="020B0503020000020004" pitchFamily="34" charset="-127"/>
                          <a:ea typeface="Malgun Gothic" panose="020B0503020000020004" pitchFamily="34" charset="-127"/>
                        </a:rPr>
                        <a:t>What is a career in my subject?</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2b. </a:t>
                      </a:r>
                      <a:r>
                        <a:rPr lang="en-GB" sz="1100">
                          <a:solidFill>
                            <a:schemeClr val="tx1"/>
                          </a:solidFill>
                          <a:latin typeface="Malgun Gothic" panose="020B0503020000020004" pitchFamily="34" charset="-127"/>
                          <a:ea typeface="Malgun Gothic" panose="020B0503020000020004" pitchFamily="34" charset="-127"/>
                        </a:rPr>
                        <a:t>What is an entrepreneur? Can my subject lead me to be one?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3a. </a:t>
                      </a:r>
                      <a:r>
                        <a:rPr lang="en-GB" sz="1100">
                          <a:solidFill>
                            <a:schemeClr val="tx1"/>
                          </a:solidFill>
                          <a:latin typeface="Malgun Gothic" panose="020B0503020000020004" pitchFamily="34" charset="-127"/>
                          <a:ea typeface="Malgun Gothic" panose="020B0503020000020004" pitchFamily="34" charset="-127"/>
                        </a:rPr>
                        <a:t>What is work-life balance? </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3b. </a:t>
                      </a:r>
                      <a:r>
                        <a:rPr lang="en-GB" sz="1100">
                          <a:solidFill>
                            <a:schemeClr val="tx1"/>
                          </a:solidFill>
                          <a:latin typeface="Malgun Gothic" panose="020B0503020000020004" pitchFamily="34" charset="-127"/>
                          <a:ea typeface="Malgun Gothic" panose="020B0503020000020004" pitchFamily="34" charset="-127"/>
                        </a:rPr>
                        <a:t>Careers and the future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extLst>
                  <a:ext uri="{0D108BD9-81ED-4DB2-BD59-A6C34878D82A}">
                    <a16:rowId xmlns:a16="http://schemas.microsoft.com/office/drawing/2014/main" val="2287100114"/>
                  </a:ext>
                </a:extLst>
              </a:tr>
              <a:tr h="1066524">
                <a:tc>
                  <a:txBody>
                    <a:bodyPr/>
                    <a:lstStyle/>
                    <a:p>
                      <a:r>
                        <a:rPr lang="en-GB" sz="1100">
                          <a:solidFill>
                            <a:srgbClr val="002060"/>
                          </a:solidFill>
                          <a:latin typeface="Malgun Gothic" panose="020B0503020000020004" pitchFamily="34" charset="-127"/>
                          <a:ea typeface="Malgun Gothic" panose="020B0503020000020004" pitchFamily="34" charset="-127"/>
                        </a:rPr>
                        <a:t>Year 8</a:t>
                      </a: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1a. </a:t>
                      </a:r>
                      <a:r>
                        <a:rPr lang="en-GB" sz="1100">
                          <a:solidFill>
                            <a:schemeClr val="tx1"/>
                          </a:solidFill>
                          <a:latin typeface="Malgun Gothic" panose="020B0503020000020004" pitchFamily="34" charset="-127"/>
                          <a:ea typeface="Malgun Gothic" panose="020B0503020000020004" pitchFamily="34" charset="-127"/>
                        </a:rPr>
                        <a:t>What are my interests?</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1b. </a:t>
                      </a:r>
                      <a:r>
                        <a:rPr lang="en-GB" sz="1100">
                          <a:solidFill>
                            <a:schemeClr val="tx1"/>
                          </a:solidFill>
                          <a:latin typeface="Malgun Gothic" panose="020B0503020000020004" pitchFamily="34" charset="-127"/>
                          <a:ea typeface="Malgun Gothic" panose="020B0503020000020004" pitchFamily="34" charset="-127"/>
                        </a:rPr>
                        <a:t>Job applications and CV’s – how can my subject enhance mine?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2a. </a:t>
                      </a:r>
                      <a:r>
                        <a:rPr lang="en-GB" sz="1100">
                          <a:solidFill>
                            <a:schemeClr val="tx1"/>
                          </a:solidFill>
                          <a:latin typeface="Malgun Gothic" panose="020B0503020000020004" pitchFamily="34" charset="-127"/>
                          <a:ea typeface="Malgun Gothic" panose="020B0503020000020004" pitchFamily="34" charset="-127"/>
                        </a:rPr>
                        <a:t>Challenges and rewards of work</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2b. </a:t>
                      </a:r>
                      <a:r>
                        <a:rPr lang="en-GB" sz="1100">
                          <a:solidFill>
                            <a:schemeClr val="tx1"/>
                          </a:solidFill>
                          <a:latin typeface="Malgun Gothic" panose="020B0503020000020004" pitchFamily="34" charset="-127"/>
                          <a:ea typeface="Malgun Gothic" panose="020B0503020000020004" pitchFamily="34" charset="-127"/>
                        </a:rPr>
                        <a:t>Creating the life you want – how can skill development in my subject help? Create a vision board</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3a. </a:t>
                      </a:r>
                      <a:r>
                        <a:rPr lang="en-GB" sz="1100">
                          <a:solidFill>
                            <a:schemeClr val="tx1"/>
                          </a:solidFill>
                          <a:latin typeface="Malgun Gothic" panose="020B0503020000020004" pitchFamily="34" charset="-127"/>
                          <a:ea typeface="Malgun Gothic" panose="020B0503020000020004" pitchFamily="34" charset="-127"/>
                        </a:rPr>
                        <a:t>What does success mean to me? What does it look like in my subject?</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3b. </a:t>
                      </a:r>
                      <a:r>
                        <a:rPr lang="en-GB" sz="1100">
                          <a:solidFill>
                            <a:schemeClr val="tx1"/>
                          </a:solidFill>
                          <a:latin typeface="Malgun Gothic" panose="020B0503020000020004" pitchFamily="34" charset="-127"/>
                          <a:ea typeface="Malgun Gothic" panose="020B0503020000020004" pitchFamily="34" charset="-127"/>
                        </a:rPr>
                        <a:t>Careers and the climate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extLst>
                  <a:ext uri="{0D108BD9-81ED-4DB2-BD59-A6C34878D82A}">
                    <a16:rowId xmlns:a16="http://schemas.microsoft.com/office/drawing/2014/main" val="2707672348"/>
                  </a:ext>
                </a:extLst>
              </a:tr>
              <a:tr h="966107">
                <a:tc>
                  <a:txBody>
                    <a:bodyPr/>
                    <a:lstStyle/>
                    <a:p>
                      <a:r>
                        <a:rPr lang="en-GB" sz="1100">
                          <a:solidFill>
                            <a:srgbClr val="002060"/>
                          </a:solidFill>
                          <a:latin typeface="Malgun Gothic" panose="020B0503020000020004" pitchFamily="34" charset="-127"/>
                          <a:ea typeface="Malgun Gothic" panose="020B0503020000020004" pitchFamily="34" charset="-127"/>
                        </a:rPr>
                        <a:t>Year 9</a:t>
                      </a: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1a. </a:t>
                      </a:r>
                      <a:r>
                        <a:rPr lang="en-GB" sz="1100">
                          <a:solidFill>
                            <a:schemeClr val="tx1"/>
                          </a:solidFill>
                          <a:latin typeface="Malgun Gothic" panose="020B0503020000020004" pitchFamily="34" charset="-127"/>
                          <a:ea typeface="Malgun Gothic" panose="020B0503020000020004" pitchFamily="34" charset="-127"/>
                        </a:rPr>
                        <a:t>What are my skills?</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1b. </a:t>
                      </a:r>
                      <a:r>
                        <a:rPr lang="en-GB" sz="1100">
                          <a:solidFill>
                            <a:schemeClr val="tx1"/>
                          </a:solidFill>
                          <a:latin typeface="Malgun Gothic" panose="020B0503020000020004" pitchFamily="34" charset="-127"/>
                          <a:ea typeface="Malgun Gothic" panose="020B0503020000020004" pitchFamily="34" charset="-127"/>
                        </a:rPr>
                        <a:t>What comes after school? Learning pathways for my subject</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2a. </a:t>
                      </a:r>
                      <a:r>
                        <a:rPr lang="en-GB" sz="1100">
                          <a:solidFill>
                            <a:schemeClr val="tx1"/>
                          </a:solidFill>
                          <a:latin typeface="Malgun Gothic" panose="020B0503020000020004" pitchFamily="34" charset="-127"/>
                          <a:ea typeface="Malgun Gothic" panose="020B0503020000020004" pitchFamily="34" charset="-127"/>
                        </a:rPr>
                        <a:t>Decision making – choosing what to study at KS4. </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2b. </a:t>
                      </a:r>
                      <a:r>
                        <a:rPr lang="en-GB" sz="1100">
                          <a:solidFill>
                            <a:schemeClr val="tx1"/>
                          </a:solidFill>
                          <a:latin typeface="Malgun Gothic" panose="020B0503020000020004" pitchFamily="34" charset="-127"/>
                          <a:ea typeface="Malgun Gothic" panose="020B0503020000020004" pitchFamily="34" charset="-127"/>
                        </a:rPr>
                        <a:t>Taking control of your career journey. How to overcome potential barriers</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3a. </a:t>
                      </a:r>
                      <a:r>
                        <a:rPr lang="en-GB" sz="1100">
                          <a:solidFill>
                            <a:schemeClr val="tx1"/>
                          </a:solidFill>
                          <a:latin typeface="Malgun Gothic" panose="020B0503020000020004" pitchFamily="34" charset="-127"/>
                          <a:ea typeface="Malgun Gothic" panose="020B0503020000020004" pitchFamily="34" charset="-127"/>
                        </a:rPr>
                        <a:t>Working and earning, managing your money</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3b. </a:t>
                      </a:r>
                      <a:r>
                        <a:rPr lang="en-GB" sz="1100">
                          <a:solidFill>
                            <a:schemeClr val="tx1"/>
                          </a:solidFill>
                          <a:latin typeface="Malgun Gothic" panose="020B0503020000020004" pitchFamily="34" charset="-127"/>
                          <a:ea typeface="Malgun Gothic" panose="020B0503020000020004" pitchFamily="34" charset="-127"/>
                        </a:rPr>
                        <a:t>What is the labour market and what is it saying about jobs in your subject sector?</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extLst>
                  <a:ext uri="{0D108BD9-81ED-4DB2-BD59-A6C34878D82A}">
                    <a16:rowId xmlns:a16="http://schemas.microsoft.com/office/drawing/2014/main" val="3946418992"/>
                  </a:ext>
                </a:extLst>
              </a:tr>
            </a:tbl>
          </a:graphicData>
        </a:graphic>
      </p:graphicFrame>
      <p:sp>
        <p:nvSpPr>
          <p:cNvPr id="5" name="TextBox 4">
            <a:extLst>
              <a:ext uri="{FF2B5EF4-FFF2-40B4-BE49-F238E27FC236}">
                <a16:creationId xmlns:a16="http://schemas.microsoft.com/office/drawing/2014/main" id="{21431736-58FF-47AB-86E8-58A7880BE773}"/>
              </a:ext>
            </a:extLst>
          </p:cNvPr>
          <p:cNvSpPr txBox="1"/>
          <p:nvPr/>
        </p:nvSpPr>
        <p:spPr>
          <a:xfrm>
            <a:off x="3059178" y="452694"/>
            <a:ext cx="6458857" cy="795859"/>
          </a:xfrm>
          <a:prstGeom prst="rect">
            <a:avLst/>
          </a:prstGeom>
          <a:noFill/>
        </p:spPr>
        <p:txBody>
          <a:bodyPr wrap="square" rtlCol="0">
            <a:spAutoFit/>
          </a:bodyPr>
          <a:lstStyle/>
          <a:p>
            <a:r>
              <a:rPr lang="en-GB" sz="2286" b="1" dirty="0">
                <a:solidFill>
                  <a:srgbClr val="002060"/>
                </a:solidFill>
                <a:latin typeface="Malgun Gothic" panose="020B0503020000020004" pitchFamily="34" charset="-127"/>
                <a:ea typeface="Malgun Gothic" panose="020B0503020000020004" pitchFamily="34" charset="-127"/>
              </a:rPr>
              <a:t>PE Plan – Lower School</a:t>
            </a:r>
          </a:p>
          <a:p>
            <a:r>
              <a:rPr lang="en-GB" sz="2286" b="1" dirty="0">
                <a:solidFill>
                  <a:srgbClr val="002060"/>
                </a:solidFill>
                <a:latin typeface="Malgun Gothic" panose="020B0503020000020004" pitchFamily="34" charset="-127"/>
                <a:ea typeface="Malgun Gothic" panose="020B0503020000020004" pitchFamily="34" charset="-127"/>
              </a:rPr>
              <a:t>Careers</a:t>
            </a:r>
            <a:endParaRPr lang="en-GB" sz="1286" b="1" dirty="0">
              <a:solidFill>
                <a:srgbClr val="00206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950634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4A21B03C-5165-46F4-B2EE-D401232930A3}"/>
              </a:ext>
            </a:extLst>
          </p:cNvPr>
          <p:cNvSpPr/>
          <p:nvPr/>
        </p:nvSpPr>
        <p:spPr>
          <a:xfrm>
            <a:off x="1532466" y="229230"/>
            <a:ext cx="1306286" cy="124278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txBody>
          <a:bodyPr/>
          <a:lstStyle/>
          <a:p>
            <a:endParaRPr lang="en-GB"/>
          </a:p>
        </p:txBody>
      </p:sp>
      <p:graphicFrame>
        <p:nvGraphicFramePr>
          <p:cNvPr id="4" name="Table 3">
            <a:extLst>
              <a:ext uri="{FF2B5EF4-FFF2-40B4-BE49-F238E27FC236}">
                <a16:creationId xmlns:a16="http://schemas.microsoft.com/office/drawing/2014/main" id="{B06EDEC8-7F1F-41E8-AF50-403D9E3EDB33}"/>
              </a:ext>
            </a:extLst>
          </p:cNvPr>
          <p:cNvGraphicFramePr>
            <a:graphicFrameLocks noGrp="1"/>
          </p:cNvGraphicFramePr>
          <p:nvPr>
            <p:extLst>
              <p:ext uri="{D42A27DB-BD31-4B8C-83A1-F6EECF244321}">
                <p14:modId xmlns:p14="http://schemas.microsoft.com/office/powerpoint/2010/main" val="124005244"/>
              </p:ext>
            </p:extLst>
          </p:nvPr>
        </p:nvGraphicFramePr>
        <p:xfrm>
          <a:off x="1954893" y="1705428"/>
          <a:ext cx="8960155" cy="2989942"/>
        </p:xfrm>
        <a:graphic>
          <a:graphicData uri="http://schemas.openxmlformats.org/drawingml/2006/table">
            <a:tbl>
              <a:tblPr firstRow="1" bandRow="1">
                <a:tableStyleId>{5C22544A-7EE6-4342-B048-85BDC9FD1C3A}</a:tableStyleId>
              </a:tblPr>
              <a:tblGrid>
                <a:gridCol w="1146686">
                  <a:extLst>
                    <a:ext uri="{9D8B030D-6E8A-4147-A177-3AD203B41FA5}">
                      <a16:colId xmlns:a16="http://schemas.microsoft.com/office/drawing/2014/main" val="4255388034"/>
                    </a:ext>
                  </a:extLst>
                </a:gridCol>
                <a:gridCol w="2733381">
                  <a:extLst>
                    <a:ext uri="{9D8B030D-6E8A-4147-A177-3AD203B41FA5}">
                      <a16:colId xmlns:a16="http://schemas.microsoft.com/office/drawing/2014/main" val="737985667"/>
                    </a:ext>
                  </a:extLst>
                </a:gridCol>
                <a:gridCol w="2840049">
                  <a:extLst>
                    <a:ext uri="{9D8B030D-6E8A-4147-A177-3AD203B41FA5}">
                      <a16:colId xmlns:a16="http://schemas.microsoft.com/office/drawing/2014/main" val="1945210272"/>
                    </a:ext>
                  </a:extLst>
                </a:gridCol>
                <a:gridCol w="2240039">
                  <a:extLst>
                    <a:ext uri="{9D8B030D-6E8A-4147-A177-3AD203B41FA5}">
                      <a16:colId xmlns:a16="http://schemas.microsoft.com/office/drawing/2014/main" val="2569708753"/>
                    </a:ext>
                  </a:extLst>
                </a:gridCol>
              </a:tblGrid>
              <a:tr h="344714">
                <a:tc>
                  <a:txBody>
                    <a:bodyPr/>
                    <a:lstStyle/>
                    <a:p>
                      <a:r>
                        <a:rPr lang="en-GB" sz="1100">
                          <a:latin typeface="Malgun Gothic" panose="020B0503020000020004" pitchFamily="34" charset="-127"/>
                          <a:ea typeface="Malgun Gothic" panose="020B0503020000020004" pitchFamily="34" charset="-127"/>
                        </a:rPr>
                        <a:t>Term</a:t>
                      </a:r>
                    </a:p>
                  </a:txBody>
                  <a:tcPr marL="65314" marR="65314" marT="32657" marB="32657"/>
                </a:tc>
                <a:tc>
                  <a:txBody>
                    <a:bodyPr/>
                    <a:lstStyle/>
                    <a:p>
                      <a:r>
                        <a:rPr lang="en-GB" sz="1100">
                          <a:latin typeface="Malgun Gothic" panose="020B0503020000020004" pitchFamily="34" charset="-127"/>
                          <a:ea typeface="Malgun Gothic" panose="020B0503020000020004" pitchFamily="34" charset="-127"/>
                        </a:rPr>
                        <a:t>1</a:t>
                      </a:r>
                    </a:p>
                  </a:txBody>
                  <a:tcPr marL="65314" marR="65314" marT="32657" marB="32657"/>
                </a:tc>
                <a:tc>
                  <a:txBody>
                    <a:bodyPr/>
                    <a:lstStyle/>
                    <a:p>
                      <a:r>
                        <a:rPr lang="en-GB" sz="1100">
                          <a:latin typeface="Malgun Gothic" panose="020B0503020000020004" pitchFamily="34" charset="-127"/>
                          <a:ea typeface="Malgun Gothic" panose="020B0503020000020004" pitchFamily="34" charset="-127"/>
                        </a:rPr>
                        <a:t>2</a:t>
                      </a:r>
                    </a:p>
                  </a:txBody>
                  <a:tcPr marL="65314" marR="65314" marT="32657" marB="32657"/>
                </a:tc>
                <a:tc>
                  <a:txBody>
                    <a:bodyPr/>
                    <a:lstStyle/>
                    <a:p>
                      <a:r>
                        <a:rPr lang="en-GB" sz="1100">
                          <a:latin typeface="Malgun Gothic" panose="020B0503020000020004" pitchFamily="34" charset="-127"/>
                          <a:ea typeface="Malgun Gothic" panose="020B0503020000020004" pitchFamily="34" charset="-127"/>
                        </a:rPr>
                        <a:t>3</a:t>
                      </a:r>
                    </a:p>
                  </a:txBody>
                  <a:tcPr marL="65314" marR="65314" marT="32657" marB="32657"/>
                </a:tc>
                <a:extLst>
                  <a:ext uri="{0D108BD9-81ED-4DB2-BD59-A6C34878D82A}">
                    <a16:rowId xmlns:a16="http://schemas.microsoft.com/office/drawing/2014/main" val="1953012476"/>
                  </a:ext>
                </a:extLst>
              </a:tr>
              <a:tr h="966107">
                <a:tc>
                  <a:txBody>
                    <a:bodyPr/>
                    <a:lstStyle/>
                    <a:p>
                      <a:r>
                        <a:rPr lang="en-GB" sz="1100">
                          <a:solidFill>
                            <a:srgbClr val="002060"/>
                          </a:solidFill>
                          <a:latin typeface="Malgun Gothic" panose="020B0503020000020004" pitchFamily="34" charset="-127"/>
                          <a:ea typeface="Malgun Gothic" panose="020B0503020000020004" pitchFamily="34" charset="-127"/>
                        </a:rPr>
                        <a:t>Year 10</a:t>
                      </a:r>
                    </a:p>
                  </a:txBody>
                  <a:tcPr marL="65314" marR="65314" marT="32657" marB="32657"/>
                </a:tc>
                <a:tc>
                  <a:txBody>
                    <a:bodyPr/>
                    <a:lstStyle/>
                    <a:p>
                      <a:r>
                        <a:rPr lang="en-GB" sz="1100" b="1">
                          <a:solidFill>
                            <a:schemeClr val="tx1"/>
                          </a:solidFill>
                          <a:latin typeface="Malgun Gothic" panose="020B0503020000020004" pitchFamily="34" charset="-127"/>
                          <a:ea typeface="Malgun Gothic" panose="020B0503020000020004" pitchFamily="34" charset="-127"/>
                        </a:rPr>
                        <a:t>1a: </a:t>
                      </a:r>
                      <a:r>
                        <a:rPr lang="en-GB" sz="1100">
                          <a:solidFill>
                            <a:schemeClr val="tx1"/>
                          </a:solidFill>
                          <a:latin typeface="Malgun Gothic" panose="020B0503020000020004" pitchFamily="34" charset="-127"/>
                          <a:ea typeface="Malgun Gothic" panose="020B0503020000020004" pitchFamily="34" charset="-127"/>
                        </a:rPr>
                        <a:t>Interests and Skills Profile – what makes you good at this subject? How will your skills transfer into the world of work?</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1b. </a:t>
                      </a:r>
                      <a:r>
                        <a:rPr lang="en-GB" sz="1100">
                          <a:solidFill>
                            <a:schemeClr val="tx1"/>
                          </a:solidFill>
                          <a:latin typeface="Malgun Gothic" panose="020B0503020000020004" pitchFamily="34" charset="-127"/>
                          <a:ea typeface="Malgun Gothic" panose="020B0503020000020004" pitchFamily="34" charset="-127"/>
                        </a:rPr>
                        <a:t>Preparing to go on work experience. How is skill development in my subject helping you prepare?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2a. </a:t>
                      </a:r>
                      <a:r>
                        <a:rPr lang="en-GB" sz="1100">
                          <a:solidFill>
                            <a:schemeClr val="tx1"/>
                          </a:solidFill>
                          <a:latin typeface="Malgun Gothic" panose="020B0503020000020004" pitchFamily="34" charset="-127"/>
                          <a:ea typeface="Malgun Gothic" panose="020B0503020000020004" pitchFamily="34" charset="-127"/>
                        </a:rPr>
                        <a:t>In person, hybrid, remote. What works best for your subject sector?</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2b. </a:t>
                      </a:r>
                      <a:r>
                        <a:rPr lang="en-GB" sz="1100">
                          <a:solidFill>
                            <a:schemeClr val="tx1"/>
                          </a:solidFill>
                          <a:latin typeface="Malgun Gothic" panose="020B0503020000020004" pitchFamily="34" charset="-127"/>
                          <a:ea typeface="Malgun Gothic" panose="020B0503020000020004" pitchFamily="34" charset="-127"/>
                        </a:rPr>
                        <a:t>Taking control of your career journey. How to overcome potential barriers</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3a. </a:t>
                      </a:r>
                      <a:r>
                        <a:rPr lang="en-GB" sz="1100">
                          <a:solidFill>
                            <a:schemeClr val="tx1"/>
                          </a:solidFill>
                          <a:latin typeface="Malgun Gothic" panose="020B0503020000020004" pitchFamily="34" charset="-127"/>
                          <a:ea typeface="Malgun Gothic" panose="020B0503020000020004" pitchFamily="34" charset="-127"/>
                        </a:rPr>
                        <a:t>Wellbeing in the workplace. Discuss jobs linked to your subject and the possible challenges employees may face.</a:t>
                      </a:r>
                    </a:p>
                    <a:p>
                      <a:endParaRPr lang="en-GB" sz="1100" b="1">
                        <a:solidFill>
                          <a:schemeClr val="tx1"/>
                        </a:solidFill>
                        <a:latin typeface="Malgun Gothic" panose="020B0503020000020004" pitchFamily="34" charset="-127"/>
                        <a:ea typeface="Malgun Gothic" panose="020B0503020000020004" pitchFamily="34" charset="-127"/>
                      </a:endParaRPr>
                    </a:p>
                    <a:p>
                      <a:r>
                        <a:rPr lang="en-GB" sz="1100" b="1">
                          <a:solidFill>
                            <a:schemeClr val="tx1"/>
                          </a:solidFill>
                          <a:latin typeface="Malgun Gothic" panose="020B0503020000020004" pitchFamily="34" charset="-127"/>
                          <a:ea typeface="Malgun Gothic" panose="020B0503020000020004" pitchFamily="34" charset="-127"/>
                        </a:rPr>
                        <a:t>3b. </a:t>
                      </a:r>
                      <a:r>
                        <a:rPr lang="en-GB" sz="1100">
                          <a:solidFill>
                            <a:schemeClr val="tx1"/>
                          </a:solidFill>
                          <a:latin typeface="Malgun Gothic" panose="020B0503020000020004" pitchFamily="34" charset="-127"/>
                          <a:ea typeface="Malgun Gothic" panose="020B0503020000020004" pitchFamily="34" charset="-127"/>
                        </a:rPr>
                        <a:t>What are my employability skills? How does my subject make students employable.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extLst>
                  <a:ext uri="{0D108BD9-81ED-4DB2-BD59-A6C34878D82A}">
                    <a16:rowId xmlns:a16="http://schemas.microsoft.com/office/drawing/2014/main" val="2287100114"/>
                  </a:ext>
                </a:extLst>
              </a:tr>
              <a:tr h="1066524">
                <a:tc>
                  <a:txBody>
                    <a:bodyPr/>
                    <a:lstStyle/>
                    <a:p>
                      <a:r>
                        <a:rPr lang="en-GB" sz="1100">
                          <a:solidFill>
                            <a:srgbClr val="002060"/>
                          </a:solidFill>
                          <a:latin typeface="Malgun Gothic" panose="020B0503020000020004" pitchFamily="34" charset="-127"/>
                          <a:ea typeface="Malgun Gothic" panose="020B0503020000020004" pitchFamily="34" charset="-127"/>
                        </a:rPr>
                        <a:t>Year 11</a:t>
                      </a:r>
                    </a:p>
                  </a:txBody>
                  <a:tcPr marL="65314" marR="65314" marT="32657" marB="32657"/>
                </a:tc>
                <a:tc>
                  <a:txBody>
                    <a:bodyPr/>
                    <a:lstStyle/>
                    <a:p>
                      <a:r>
                        <a:rPr lang="en-GB" sz="1100" b="1">
                          <a:solidFill>
                            <a:schemeClr val="tx1"/>
                          </a:solidFill>
                          <a:latin typeface="Malgun Gothic" panose="020B0503020000020004" pitchFamily="34" charset="-127"/>
                          <a:ea typeface="Malgun Gothic" panose="020B0503020000020004" pitchFamily="34" charset="-127"/>
                        </a:rPr>
                        <a:t>1a. </a:t>
                      </a:r>
                      <a:r>
                        <a:rPr lang="en-GB" sz="1100">
                          <a:solidFill>
                            <a:schemeClr val="tx1"/>
                          </a:solidFill>
                          <a:latin typeface="Malgun Gothic" panose="020B0503020000020004" pitchFamily="34" charset="-127"/>
                          <a:ea typeface="Malgun Gothic" panose="020B0503020000020004" pitchFamily="34" charset="-127"/>
                        </a:rPr>
                        <a:t>Post 16 Choices in my subject</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1b. </a:t>
                      </a:r>
                      <a:r>
                        <a:rPr lang="en-GB" sz="1100">
                          <a:solidFill>
                            <a:schemeClr val="tx1"/>
                          </a:solidFill>
                          <a:latin typeface="Malgun Gothic" panose="020B0503020000020004" pitchFamily="34" charset="-127"/>
                          <a:ea typeface="Malgun Gothic" panose="020B0503020000020004" pitchFamily="34" charset="-127"/>
                        </a:rPr>
                        <a:t>Decision making – choosing your post 16 pathway. What pathways are available linked to your subject?</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r>
                        <a:rPr lang="en-GB" sz="1100" b="1">
                          <a:solidFill>
                            <a:schemeClr val="tx1"/>
                          </a:solidFill>
                          <a:latin typeface="Malgun Gothic" panose="020B0503020000020004" pitchFamily="34" charset="-127"/>
                          <a:ea typeface="Malgun Gothic" panose="020B0503020000020004" pitchFamily="34" charset="-127"/>
                        </a:rPr>
                        <a:t>2a. </a:t>
                      </a:r>
                      <a:r>
                        <a:rPr lang="en-GB" sz="1100">
                          <a:solidFill>
                            <a:schemeClr val="tx1"/>
                          </a:solidFill>
                          <a:latin typeface="Malgun Gothic" panose="020B0503020000020004" pitchFamily="34" charset="-127"/>
                          <a:ea typeface="Malgun Gothic" panose="020B0503020000020004" pitchFamily="34" charset="-127"/>
                        </a:rPr>
                        <a:t>Money talks – apprenticeships vs higher education in your subject</a:t>
                      </a:r>
                    </a:p>
                    <a:p>
                      <a:endParaRPr lang="en-GB" sz="1100" b="1">
                        <a:solidFill>
                          <a:schemeClr val="tx1"/>
                        </a:solidFill>
                        <a:latin typeface="Malgun Gothic" panose="020B0503020000020004" pitchFamily="34" charset="-127"/>
                        <a:ea typeface="Malgun Gothic" panose="020B0503020000020004" pitchFamily="34" charset="-127"/>
                      </a:endParaRP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solidFill>
                      <a:schemeClr val="bg2">
                        <a:lumMod val="75000"/>
                      </a:schemeClr>
                    </a:solidFill>
                  </a:tcPr>
                </a:tc>
                <a:extLst>
                  <a:ext uri="{0D108BD9-81ED-4DB2-BD59-A6C34878D82A}">
                    <a16:rowId xmlns:a16="http://schemas.microsoft.com/office/drawing/2014/main" val="2707672348"/>
                  </a:ext>
                </a:extLst>
              </a:tr>
            </a:tbl>
          </a:graphicData>
        </a:graphic>
      </p:graphicFrame>
      <p:sp>
        <p:nvSpPr>
          <p:cNvPr id="5" name="TextBox 4">
            <a:extLst>
              <a:ext uri="{FF2B5EF4-FFF2-40B4-BE49-F238E27FC236}">
                <a16:creationId xmlns:a16="http://schemas.microsoft.com/office/drawing/2014/main" id="{9430FE9A-D47F-4D7D-9104-3B82F5C86F1B}"/>
              </a:ext>
            </a:extLst>
          </p:cNvPr>
          <p:cNvSpPr txBox="1"/>
          <p:nvPr/>
        </p:nvSpPr>
        <p:spPr>
          <a:xfrm>
            <a:off x="3059178" y="452694"/>
            <a:ext cx="6458857" cy="795859"/>
          </a:xfrm>
          <a:prstGeom prst="rect">
            <a:avLst/>
          </a:prstGeom>
          <a:noFill/>
        </p:spPr>
        <p:txBody>
          <a:bodyPr wrap="square" rtlCol="0">
            <a:spAutoFit/>
          </a:bodyPr>
          <a:lstStyle/>
          <a:p>
            <a:r>
              <a:rPr lang="en-GB" sz="2286" b="1" dirty="0">
                <a:solidFill>
                  <a:srgbClr val="002060"/>
                </a:solidFill>
                <a:latin typeface="Malgun Gothic" panose="020B0503020000020004" pitchFamily="34" charset="-127"/>
                <a:ea typeface="Malgun Gothic" panose="020B0503020000020004" pitchFamily="34" charset="-127"/>
              </a:rPr>
              <a:t>PE Plan Upper School</a:t>
            </a:r>
          </a:p>
          <a:p>
            <a:r>
              <a:rPr lang="en-GB" sz="2286" b="1" dirty="0">
                <a:solidFill>
                  <a:srgbClr val="002060"/>
                </a:solidFill>
                <a:latin typeface="Malgun Gothic" panose="020B0503020000020004" pitchFamily="34" charset="-127"/>
                <a:ea typeface="Malgun Gothic" panose="020B0503020000020004" pitchFamily="34" charset="-127"/>
              </a:rPr>
              <a:t>Careers</a:t>
            </a:r>
            <a:endParaRPr lang="en-GB" sz="1286" b="1" dirty="0">
              <a:solidFill>
                <a:srgbClr val="00206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1781399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6920C2-C38D-A2B2-76EA-AC6707E76CFC}"/>
              </a:ext>
            </a:extLst>
          </p:cNvPr>
          <p:cNvPicPr>
            <a:picLocks noChangeAspect="1"/>
          </p:cNvPicPr>
          <p:nvPr/>
        </p:nvPicPr>
        <p:blipFill>
          <a:blip r:embed="rId2"/>
          <a:stretch>
            <a:fillRect/>
          </a:stretch>
        </p:blipFill>
        <p:spPr>
          <a:xfrm>
            <a:off x="1033373" y="0"/>
            <a:ext cx="10125255" cy="6858000"/>
          </a:xfrm>
          <a:prstGeom prst="rect">
            <a:avLst/>
          </a:prstGeom>
        </p:spPr>
      </p:pic>
    </p:spTree>
    <p:extLst>
      <p:ext uri="{BB962C8B-B14F-4D97-AF65-F5344CB8AC3E}">
        <p14:creationId xmlns:p14="http://schemas.microsoft.com/office/powerpoint/2010/main" val="145691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2A7D9-BD74-7603-125B-794150FE0283}"/>
              </a:ext>
            </a:extLst>
          </p:cNvPr>
          <p:cNvPicPr>
            <a:picLocks noChangeAspect="1"/>
          </p:cNvPicPr>
          <p:nvPr/>
        </p:nvPicPr>
        <p:blipFill>
          <a:blip r:embed="rId2"/>
          <a:srcRect l="22500" t="24780" r="22948" b="6918"/>
          <a:stretch>
            <a:fillRect/>
          </a:stretch>
        </p:blipFill>
        <p:spPr>
          <a:xfrm>
            <a:off x="1239328" y="0"/>
            <a:ext cx="9713343" cy="6840914"/>
          </a:xfrm>
          <a:prstGeom prst="rect">
            <a:avLst/>
          </a:prstGeom>
        </p:spPr>
      </p:pic>
    </p:spTree>
    <p:extLst>
      <p:ext uri="{BB962C8B-B14F-4D97-AF65-F5344CB8AC3E}">
        <p14:creationId xmlns:p14="http://schemas.microsoft.com/office/powerpoint/2010/main" val="2221414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E09AB2-70B2-E948-79B4-F01309F7677F}"/>
              </a:ext>
            </a:extLst>
          </p:cNvPr>
          <p:cNvPicPr>
            <a:picLocks noChangeAspect="1"/>
          </p:cNvPicPr>
          <p:nvPr/>
        </p:nvPicPr>
        <p:blipFill>
          <a:blip r:embed="rId2"/>
          <a:srcRect l="22642" t="25786" r="23443" b="6415"/>
          <a:stretch>
            <a:fillRect/>
          </a:stretch>
        </p:blipFill>
        <p:spPr>
          <a:xfrm>
            <a:off x="1239328" y="-12725"/>
            <a:ext cx="9713343" cy="6870725"/>
          </a:xfrm>
          <a:prstGeom prst="rect">
            <a:avLst/>
          </a:prstGeom>
        </p:spPr>
      </p:pic>
    </p:spTree>
    <p:extLst>
      <p:ext uri="{BB962C8B-B14F-4D97-AF65-F5344CB8AC3E}">
        <p14:creationId xmlns:p14="http://schemas.microsoft.com/office/powerpoint/2010/main" val="1289005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A0BD498-48AA-AEC8-C8BD-7195F48B8B22}"/>
              </a:ext>
            </a:extLst>
          </p:cNvPr>
          <p:cNvGraphicFramePr>
            <a:graphicFrameLocks noGrp="1"/>
          </p:cNvGraphicFramePr>
          <p:nvPr>
            <p:extLst>
              <p:ext uri="{D42A27DB-BD31-4B8C-83A1-F6EECF244321}">
                <p14:modId xmlns:p14="http://schemas.microsoft.com/office/powerpoint/2010/main" val="767303761"/>
              </p:ext>
            </p:extLst>
          </p:nvPr>
        </p:nvGraphicFramePr>
        <p:xfrm>
          <a:off x="330678" y="1121434"/>
          <a:ext cx="11538840" cy="5029200"/>
        </p:xfrm>
        <a:graphic>
          <a:graphicData uri="http://schemas.openxmlformats.org/drawingml/2006/table">
            <a:tbl>
              <a:tblPr bandRow="1">
                <a:tableStyleId>{5C22544A-7EE6-4342-B048-85BDC9FD1C3A}</a:tableStyleId>
              </a:tblPr>
              <a:tblGrid>
                <a:gridCol w="2307768">
                  <a:extLst>
                    <a:ext uri="{9D8B030D-6E8A-4147-A177-3AD203B41FA5}">
                      <a16:colId xmlns:a16="http://schemas.microsoft.com/office/drawing/2014/main" val="1747858831"/>
                    </a:ext>
                  </a:extLst>
                </a:gridCol>
                <a:gridCol w="2307768">
                  <a:extLst>
                    <a:ext uri="{9D8B030D-6E8A-4147-A177-3AD203B41FA5}">
                      <a16:colId xmlns:a16="http://schemas.microsoft.com/office/drawing/2014/main" val="2732580158"/>
                    </a:ext>
                  </a:extLst>
                </a:gridCol>
                <a:gridCol w="2307768">
                  <a:extLst>
                    <a:ext uri="{9D8B030D-6E8A-4147-A177-3AD203B41FA5}">
                      <a16:colId xmlns:a16="http://schemas.microsoft.com/office/drawing/2014/main" val="1004121018"/>
                    </a:ext>
                  </a:extLst>
                </a:gridCol>
                <a:gridCol w="2307768">
                  <a:extLst>
                    <a:ext uri="{9D8B030D-6E8A-4147-A177-3AD203B41FA5}">
                      <a16:colId xmlns:a16="http://schemas.microsoft.com/office/drawing/2014/main" val="4161700401"/>
                    </a:ext>
                  </a:extLst>
                </a:gridCol>
                <a:gridCol w="2307768">
                  <a:extLst>
                    <a:ext uri="{9D8B030D-6E8A-4147-A177-3AD203B41FA5}">
                      <a16:colId xmlns:a16="http://schemas.microsoft.com/office/drawing/2014/main" val="3713877092"/>
                    </a:ext>
                  </a:extLst>
                </a:gridCol>
              </a:tblGrid>
              <a:tr h="0">
                <a:tc>
                  <a:txBody>
                    <a:bodyPr/>
                    <a:lstStyle/>
                    <a:p>
                      <a:pPr>
                        <a:buNone/>
                      </a:pPr>
                      <a:r>
                        <a:rPr lang="en-US" b="1" dirty="0"/>
                        <a:t>Year Group</a:t>
                      </a:r>
                      <a:endParaRPr lang="en-US" dirty="0"/>
                    </a:p>
                  </a:txBody>
                  <a:tcPr>
                    <a:lnL>
                      <a:noFill/>
                    </a:lnL>
                    <a:lnR>
                      <a:noFill/>
                    </a:lnR>
                    <a:lnT>
                      <a:noFill/>
                    </a:lnT>
                    <a:lnB>
                      <a:noFill/>
                    </a:lnB>
                    <a:noFill/>
                  </a:tcPr>
                </a:tc>
                <a:tc>
                  <a:txBody>
                    <a:bodyPr/>
                    <a:lstStyle/>
                    <a:p>
                      <a:pPr>
                        <a:buNone/>
                      </a:pPr>
                      <a:r>
                        <a:rPr lang="en-US" b="1" dirty="0"/>
                        <a:t>Decomposition</a:t>
                      </a:r>
                      <a:r>
                        <a:rPr lang="en-US" dirty="0"/>
                        <a:t> (breaking down task)</a:t>
                      </a:r>
                    </a:p>
                  </a:txBody>
                  <a:tcPr>
                    <a:lnL>
                      <a:noFill/>
                    </a:lnL>
                    <a:lnR>
                      <a:noFill/>
                    </a:lnR>
                    <a:lnT>
                      <a:noFill/>
                    </a:lnT>
                    <a:lnB>
                      <a:noFill/>
                    </a:lnB>
                    <a:noFill/>
                  </a:tcPr>
                </a:tc>
                <a:tc>
                  <a:txBody>
                    <a:bodyPr/>
                    <a:lstStyle/>
                    <a:p>
                      <a:pPr>
                        <a:buNone/>
                      </a:pPr>
                      <a:r>
                        <a:rPr lang="en-US" b="1" dirty="0"/>
                        <a:t>Pattern Recognition</a:t>
                      </a:r>
                      <a:r>
                        <a:rPr lang="en-US" dirty="0"/>
                        <a:t> (spotting similarities/repetition)</a:t>
                      </a:r>
                    </a:p>
                  </a:txBody>
                  <a:tcPr>
                    <a:lnL>
                      <a:noFill/>
                    </a:lnL>
                    <a:lnR>
                      <a:noFill/>
                    </a:lnR>
                    <a:lnT>
                      <a:noFill/>
                    </a:lnT>
                    <a:lnB>
                      <a:noFill/>
                    </a:lnB>
                    <a:noFill/>
                  </a:tcPr>
                </a:tc>
                <a:tc>
                  <a:txBody>
                    <a:bodyPr/>
                    <a:lstStyle/>
                    <a:p>
                      <a:pPr>
                        <a:buNone/>
                      </a:pPr>
                      <a:r>
                        <a:rPr lang="en-US" b="1" dirty="0"/>
                        <a:t>Abstraction</a:t>
                      </a:r>
                      <a:r>
                        <a:rPr lang="en-US" dirty="0"/>
                        <a:t> (focusing on essentials)</a:t>
                      </a:r>
                    </a:p>
                  </a:txBody>
                  <a:tcPr>
                    <a:lnL>
                      <a:noFill/>
                    </a:lnL>
                    <a:lnR>
                      <a:noFill/>
                    </a:lnR>
                    <a:lnT>
                      <a:noFill/>
                    </a:lnT>
                    <a:lnB>
                      <a:noFill/>
                    </a:lnB>
                    <a:noFill/>
                  </a:tcPr>
                </a:tc>
                <a:tc>
                  <a:txBody>
                    <a:bodyPr/>
                    <a:lstStyle/>
                    <a:p>
                      <a:pPr>
                        <a:buNone/>
                      </a:pPr>
                      <a:r>
                        <a:rPr lang="en-US" b="1" dirty="0"/>
                        <a:t>Algorithmic Thinking</a:t>
                      </a:r>
                      <a:r>
                        <a:rPr lang="en-US" dirty="0"/>
                        <a:t> (step-by-step instructions)</a:t>
                      </a:r>
                    </a:p>
                  </a:txBody>
                  <a:tcPr>
                    <a:lnL>
                      <a:noFill/>
                    </a:lnL>
                    <a:lnR>
                      <a:noFill/>
                    </a:lnR>
                    <a:lnT>
                      <a:noFill/>
                    </a:lnT>
                    <a:lnB>
                      <a:noFill/>
                    </a:lnB>
                    <a:noFill/>
                  </a:tcPr>
                </a:tc>
                <a:extLst>
                  <a:ext uri="{0D108BD9-81ED-4DB2-BD59-A6C34878D82A}">
                    <a16:rowId xmlns:a16="http://schemas.microsoft.com/office/drawing/2014/main" val="2029217236"/>
                  </a:ext>
                </a:extLst>
              </a:tr>
              <a:tr h="0">
                <a:tc>
                  <a:txBody>
                    <a:bodyPr/>
                    <a:lstStyle/>
                    <a:p>
                      <a:pPr>
                        <a:buNone/>
                      </a:pPr>
                      <a:r>
                        <a:rPr lang="en-US" b="1" dirty="0"/>
                        <a:t>Year 7</a:t>
                      </a:r>
                      <a:endParaRPr lang="en-US" dirty="0"/>
                    </a:p>
                  </a:txBody>
                  <a:tcPr>
                    <a:lnL>
                      <a:noFill/>
                    </a:lnL>
                    <a:lnR>
                      <a:noFill/>
                    </a:lnR>
                    <a:lnT>
                      <a:noFill/>
                    </a:lnT>
                    <a:lnB>
                      <a:noFill/>
                    </a:lnB>
                    <a:noFill/>
                  </a:tcPr>
                </a:tc>
                <a:tc>
                  <a:txBody>
                    <a:bodyPr/>
                    <a:lstStyle/>
                    <a:p>
                      <a:pPr>
                        <a:buNone/>
                      </a:pPr>
                      <a:r>
                        <a:rPr lang="en-US" dirty="0"/>
                        <a:t>Break down a short dance into simple moves (e.g., jump, clap, turn).</a:t>
                      </a:r>
                    </a:p>
                  </a:txBody>
                  <a:tcPr>
                    <a:lnL>
                      <a:noFill/>
                    </a:lnL>
                    <a:lnR>
                      <a:noFill/>
                    </a:lnR>
                    <a:lnT>
                      <a:noFill/>
                    </a:lnT>
                    <a:lnB>
                      <a:noFill/>
                    </a:lnB>
                    <a:noFill/>
                  </a:tcPr>
                </a:tc>
                <a:tc>
                  <a:txBody>
                    <a:bodyPr/>
                    <a:lstStyle/>
                    <a:p>
                      <a:pPr>
                        <a:buNone/>
                      </a:pPr>
                      <a:r>
                        <a:rPr lang="en-US" dirty="0"/>
                        <a:t>Notice repeated moves or rhythms in the sequence.</a:t>
                      </a:r>
                    </a:p>
                  </a:txBody>
                  <a:tcPr>
                    <a:lnL>
                      <a:noFill/>
                    </a:lnL>
                    <a:lnR>
                      <a:noFill/>
                    </a:lnR>
                    <a:lnT>
                      <a:noFill/>
                    </a:lnT>
                    <a:lnB>
                      <a:noFill/>
                    </a:lnB>
                    <a:noFill/>
                  </a:tcPr>
                </a:tc>
                <a:tc>
                  <a:txBody>
                    <a:bodyPr/>
                    <a:lstStyle/>
                    <a:p>
                      <a:pPr>
                        <a:buNone/>
                      </a:pPr>
                      <a:r>
                        <a:rPr lang="en-US" dirty="0"/>
                        <a:t>Focus only on the main moves (ignore small variations like hand position).</a:t>
                      </a:r>
                    </a:p>
                  </a:txBody>
                  <a:tcPr>
                    <a:lnL>
                      <a:noFill/>
                    </a:lnL>
                    <a:lnR>
                      <a:noFill/>
                    </a:lnR>
                    <a:lnT>
                      <a:noFill/>
                    </a:lnT>
                    <a:lnB>
                      <a:noFill/>
                    </a:lnB>
                    <a:noFill/>
                  </a:tcPr>
                </a:tc>
                <a:tc>
                  <a:txBody>
                    <a:bodyPr/>
                    <a:lstStyle/>
                    <a:p>
                      <a:pPr>
                        <a:buNone/>
                      </a:pPr>
                      <a:r>
                        <a:rPr lang="en-US" dirty="0"/>
                        <a:t>Write a set of instructions for a partner to copy the sequence.</a:t>
                      </a:r>
                    </a:p>
                  </a:txBody>
                  <a:tcPr>
                    <a:lnL>
                      <a:noFill/>
                    </a:lnL>
                    <a:lnR>
                      <a:noFill/>
                    </a:lnR>
                    <a:lnT>
                      <a:noFill/>
                    </a:lnT>
                    <a:lnB>
                      <a:noFill/>
                    </a:lnB>
                    <a:noFill/>
                  </a:tcPr>
                </a:tc>
                <a:extLst>
                  <a:ext uri="{0D108BD9-81ED-4DB2-BD59-A6C34878D82A}">
                    <a16:rowId xmlns:a16="http://schemas.microsoft.com/office/drawing/2014/main" val="4286755321"/>
                  </a:ext>
                </a:extLst>
              </a:tr>
              <a:tr h="0">
                <a:tc>
                  <a:txBody>
                    <a:bodyPr/>
                    <a:lstStyle/>
                    <a:p>
                      <a:pPr>
                        <a:buNone/>
                      </a:pPr>
                      <a:r>
                        <a:rPr lang="en-US" b="1" dirty="0"/>
                        <a:t>Year 8</a:t>
                      </a:r>
                      <a:endParaRPr lang="en-US" dirty="0"/>
                    </a:p>
                  </a:txBody>
                  <a:tcPr>
                    <a:lnL>
                      <a:noFill/>
                    </a:lnL>
                    <a:lnR>
                      <a:noFill/>
                    </a:lnR>
                    <a:lnT>
                      <a:noFill/>
                    </a:lnT>
                    <a:lnB>
                      <a:noFill/>
                    </a:lnB>
                    <a:noFill/>
                  </a:tcPr>
                </a:tc>
                <a:tc>
                  <a:txBody>
                    <a:bodyPr/>
                    <a:lstStyle/>
                    <a:p>
                      <a:pPr>
                        <a:buNone/>
                      </a:pPr>
                      <a:r>
                        <a:rPr lang="en-US" dirty="0"/>
                        <a:t>Break down a longer sequence into </a:t>
                      </a:r>
                      <a:r>
                        <a:rPr lang="en-US" b="1" dirty="0"/>
                        <a:t>sections</a:t>
                      </a:r>
                      <a:r>
                        <a:rPr lang="en-US" dirty="0"/>
                        <a:t> (intro, main, ending).</a:t>
                      </a:r>
                    </a:p>
                  </a:txBody>
                  <a:tcPr>
                    <a:lnL>
                      <a:noFill/>
                    </a:lnL>
                    <a:lnR>
                      <a:noFill/>
                    </a:lnR>
                    <a:lnT>
                      <a:noFill/>
                    </a:lnT>
                    <a:lnB>
                      <a:noFill/>
                    </a:lnB>
                    <a:noFill/>
                  </a:tcPr>
                </a:tc>
                <a:tc>
                  <a:txBody>
                    <a:bodyPr/>
                    <a:lstStyle/>
                    <a:p>
                      <a:pPr>
                        <a:buNone/>
                      </a:pPr>
                      <a:r>
                        <a:rPr lang="en-US" dirty="0"/>
                        <a:t>Identify repeating </a:t>
                      </a:r>
                      <a:r>
                        <a:rPr lang="en-US" b="1" dirty="0"/>
                        <a:t>motifs</a:t>
                      </a:r>
                      <a:r>
                        <a:rPr lang="en-US" dirty="0"/>
                        <a:t> or sequences across the sections.</a:t>
                      </a:r>
                    </a:p>
                  </a:txBody>
                  <a:tcPr>
                    <a:lnL>
                      <a:noFill/>
                    </a:lnL>
                    <a:lnR>
                      <a:noFill/>
                    </a:lnR>
                    <a:lnT>
                      <a:noFill/>
                    </a:lnT>
                    <a:lnB>
                      <a:noFill/>
                    </a:lnB>
                    <a:noFill/>
                  </a:tcPr>
                </a:tc>
                <a:tc>
                  <a:txBody>
                    <a:bodyPr/>
                    <a:lstStyle/>
                    <a:p>
                      <a:pPr>
                        <a:buNone/>
                      </a:pPr>
                      <a:r>
                        <a:rPr lang="en-US" dirty="0"/>
                        <a:t>Simplify the sequence by grouping similar moves into categories (e.g., spins, steps, gestures).</a:t>
                      </a:r>
                    </a:p>
                  </a:txBody>
                  <a:tcPr>
                    <a:lnL>
                      <a:noFill/>
                    </a:lnL>
                    <a:lnR>
                      <a:noFill/>
                    </a:lnR>
                    <a:lnT>
                      <a:noFill/>
                    </a:lnT>
                    <a:lnB>
                      <a:noFill/>
                    </a:lnB>
                    <a:noFill/>
                  </a:tcPr>
                </a:tc>
                <a:tc>
                  <a:txBody>
                    <a:bodyPr/>
                    <a:lstStyle/>
                    <a:p>
                      <a:pPr>
                        <a:buNone/>
                      </a:pPr>
                      <a:r>
                        <a:rPr lang="en-US" dirty="0"/>
                        <a:t>Design a flowchart or pseudocode to show the order of moves.</a:t>
                      </a:r>
                    </a:p>
                  </a:txBody>
                  <a:tcPr>
                    <a:lnL>
                      <a:noFill/>
                    </a:lnL>
                    <a:lnR>
                      <a:noFill/>
                    </a:lnR>
                    <a:lnT>
                      <a:noFill/>
                    </a:lnT>
                    <a:lnB>
                      <a:noFill/>
                    </a:lnB>
                    <a:noFill/>
                  </a:tcPr>
                </a:tc>
                <a:extLst>
                  <a:ext uri="{0D108BD9-81ED-4DB2-BD59-A6C34878D82A}">
                    <a16:rowId xmlns:a16="http://schemas.microsoft.com/office/drawing/2014/main" val="2677992523"/>
                  </a:ext>
                </a:extLst>
              </a:tr>
              <a:tr h="0">
                <a:tc>
                  <a:txBody>
                    <a:bodyPr/>
                    <a:lstStyle/>
                    <a:p>
                      <a:pPr>
                        <a:buNone/>
                      </a:pPr>
                      <a:r>
                        <a:rPr lang="en-US" b="1" dirty="0"/>
                        <a:t>Year 9</a:t>
                      </a:r>
                      <a:endParaRPr lang="en-US" dirty="0"/>
                    </a:p>
                  </a:txBody>
                  <a:tcPr>
                    <a:lnL>
                      <a:noFill/>
                    </a:lnL>
                    <a:lnR>
                      <a:noFill/>
                    </a:lnR>
                    <a:lnT>
                      <a:noFill/>
                    </a:lnT>
                    <a:lnB>
                      <a:noFill/>
                    </a:lnB>
                    <a:noFill/>
                  </a:tcPr>
                </a:tc>
                <a:tc>
                  <a:txBody>
                    <a:bodyPr/>
                    <a:lstStyle/>
                    <a:p>
                      <a:pPr>
                        <a:buNone/>
                      </a:pPr>
                      <a:r>
                        <a:rPr lang="en-US" dirty="0"/>
                        <a:t>Break a complex performance into </a:t>
                      </a:r>
                      <a:r>
                        <a:rPr lang="en-US" b="1" dirty="0"/>
                        <a:t>layers</a:t>
                      </a:r>
                      <a:r>
                        <a:rPr lang="en-US" dirty="0"/>
                        <a:t> (footwork, upper body, timing, group formations).</a:t>
                      </a:r>
                    </a:p>
                  </a:txBody>
                  <a:tcPr>
                    <a:lnL>
                      <a:noFill/>
                    </a:lnL>
                    <a:lnR>
                      <a:noFill/>
                    </a:lnR>
                    <a:lnT>
                      <a:noFill/>
                    </a:lnT>
                    <a:lnB>
                      <a:noFill/>
                    </a:lnB>
                    <a:noFill/>
                  </a:tcPr>
                </a:tc>
                <a:tc>
                  <a:txBody>
                    <a:bodyPr/>
                    <a:lstStyle/>
                    <a:p>
                      <a:pPr>
                        <a:buNone/>
                      </a:pPr>
                      <a:r>
                        <a:rPr lang="en-US" dirty="0"/>
                        <a:t>Compare different dance sequences to find shared patterns.</a:t>
                      </a:r>
                    </a:p>
                  </a:txBody>
                  <a:tcPr>
                    <a:lnL>
                      <a:noFill/>
                    </a:lnL>
                    <a:lnR>
                      <a:noFill/>
                    </a:lnR>
                    <a:lnT>
                      <a:noFill/>
                    </a:lnT>
                    <a:lnB>
                      <a:noFill/>
                    </a:lnB>
                    <a:noFill/>
                  </a:tcPr>
                </a:tc>
                <a:tc>
                  <a:txBody>
                    <a:bodyPr/>
                    <a:lstStyle/>
                    <a:p>
                      <a:pPr>
                        <a:buNone/>
                      </a:pPr>
                      <a:r>
                        <a:rPr lang="en-US" dirty="0"/>
                        <a:t>Abstract style-specific details (e.g., hip hop vs ballet) and describe a </a:t>
                      </a:r>
                      <a:r>
                        <a:rPr lang="en-US" b="1" dirty="0" err="1"/>
                        <a:t>generalised</a:t>
                      </a:r>
                      <a:r>
                        <a:rPr lang="en-US" b="1" dirty="0"/>
                        <a:t> sequence</a:t>
                      </a:r>
                      <a:r>
                        <a:rPr lang="en-US" dirty="0"/>
                        <a:t>.</a:t>
                      </a:r>
                    </a:p>
                  </a:txBody>
                  <a:tcPr>
                    <a:lnL>
                      <a:noFill/>
                    </a:lnL>
                    <a:lnR>
                      <a:noFill/>
                    </a:lnR>
                    <a:lnT>
                      <a:noFill/>
                    </a:lnT>
                    <a:lnB>
                      <a:noFill/>
                    </a:lnB>
                    <a:noFill/>
                  </a:tcPr>
                </a:tc>
                <a:tc>
                  <a:txBody>
                    <a:bodyPr/>
                    <a:lstStyle/>
                    <a:p>
                      <a:pPr>
                        <a:buNone/>
                      </a:pPr>
                      <a:r>
                        <a:rPr lang="en-US" dirty="0"/>
                        <a:t>Create an algorithm that can be repeated with variations (loops, conditional steps like “if music slows, do X”).</a:t>
                      </a:r>
                    </a:p>
                  </a:txBody>
                  <a:tcPr>
                    <a:lnL>
                      <a:noFill/>
                    </a:lnL>
                    <a:lnR>
                      <a:noFill/>
                    </a:lnR>
                    <a:lnT>
                      <a:noFill/>
                    </a:lnT>
                    <a:lnB>
                      <a:noFill/>
                    </a:lnB>
                    <a:noFill/>
                  </a:tcPr>
                </a:tc>
                <a:extLst>
                  <a:ext uri="{0D108BD9-81ED-4DB2-BD59-A6C34878D82A}">
                    <a16:rowId xmlns:a16="http://schemas.microsoft.com/office/drawing/2014/main" val="1095347643"/>
                  </a:ext>
                </a:extLst>
              </a:tr>
            </a:tbl>
          </a:graphicData>
        </a:graphic>
      </p:graphicFrame>
      <p:sp>
        <p:nvSpPr>
          <p:cNvPr id="5" name="TextBox 4">
            <a:extLst>
              <a:ext uri="{FF2B5EF4-FFF2-40B4-BE49-F238E27FC236}">
                <a16:creationId xmlns:a16="http://schemas.microsoft.com/office/drawing/2014/main" id="{41D45F71-72DE-B285-492B-B4FDFDE588D2}"/>
              </a:ext>
            </a:extLst>
          </p:cNvPr>
          <p:cNvSpPr txBox="1"/>
          <p:nvPr/>
        </p:nvSpPr>
        <p:spPr>
          <a:xfrm>
            <a:off x="511834" y="166777"/>
            <a:ext cx="616501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Computational Thinking for Dance Sequence</a:t>
            </a:r>
          </a:p>
          <a:p>
            <a:endParaRPr lang="en-US"/>
          </a:p>
        </p:txBody>
      </p:sp>
    </p:spTree>
    <p:extLst>
      <p:ext uri="{BB962C8B-B14F-4D97-AF65-F5344CB8AC3E}">
        <p14:creationId xmlns:p14="http://schemas.microsoft.com/office/powerpoint/2010/main" val="2107014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4642272-a132-4bf2-874a-c176713ef5d4" xsi:nil="true"/>
    <lcf76f155ced4ddcb4097134ff3c332f xmlns="5d7194bf-fa17-4d88-9ea8-e0ec8f97bf0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3EE8B813A6F84E8F05A013DD43F95C" ma:contentTypeVersion="21" ma:contentTypeDescription="Create a new document." ma:contentTypeScope="" ma:versionID="725f044487a4b3129a838d69daeb9421">
  <xsd:schema xmlns:xsd="http://www.w3.org/2001/XMLSchema" xmlns:xs="http://www.w3.org/2001/XMLSchema" xmlns:p="http://schemas.microsoft.com/office/2006/metadata/properties" xmlns:ns2="5d7194bf-fa17-4d88-9ea8-e0ec8f97bf06" xmlns:ns3="14642272-a132-4bf2-874a-c176713ef5d4" targetNamespace="http://schemas.microsoft.com/office/2006/metadata/properties" ma:root="true" ma:fieldsID="f8bcc9e3a990e0a819dac3012ef9d691" ns2:_="" ns3:_="">
    <xsd:import namespace="5d7194bf-fa17-4d88-9ea8-e0ec8f97bf06"/>
    <xsd:import namespace="14642272-a132-4bf2-874a-c176713ef5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7194bf-fa17-4d88-9ea8-e0ec8f97bf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4696d75-24b1-4859-9f6f-03025e9ba50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642272-a132-4bf2-874a-c176713ef5d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9193d65-aeb0-4fa9-ab65-5bf235a4a751}" ma:internalName="TaxCatchAll" ma:showField="CatchAllData" ma:web="14642272-a132-4bf2-874a-c176713ef5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FBF23A-08E4-4EA9-BB35-49BC80F29FF7}">
  <ds:schemaRefs>
    <ds:schemaRef ds:uri="http://schemas.microsoft.com/sharepoint/v3/contenttype/forms"/>
  </ds:schemaRefs>
</ds:datastoreItem>
</file>

<file path=customXml/itemProps2.xml><?xml version="1.0" encoding="utf-8"?>
<ds:datastoreItem xmlns:ds="http://schemas.openxmlformats.org/officeDocument/2006/customXml" ds:itemID="{69B8737E-4651-4359-A7B1-67FAD2A21677}">
  <ds:schemaRefs>
    <ds:schemaRef ds:uri="http://schemas.microsoft.com/office/2006/documentManagement/types"/>
    <ds:schemaRef ds:uri="http://schemas.microsoft.com/office/infopath/2007/PartnerControls"/>
    <ds:schemaRef ds:uri="http://purl.org/dc/dcmitype/"/>
    <ds:schemaRef ds:uri="http://schemas.microsoft.com/office/2006/metadata/properties"/>
    <ds:schemaRef ds:uri="http://www.w3.org/XML/1998/namespace"/>
    <ds:schemaRef ds:uri="http://purl.org/dc/elements/1.1/"/>
    <ds:schemaRef ds:uri="030e02e2-7804-4e28-9052-ca443c4e9eff"/>
    <ds:schemaRef ds:uri="http://schemas.openxmlformats.org/package/2006/metadata/core-properties"/>
    <ds:schemaRef ds:uri="52ec26a5-2c44-4b7d-901c-049eebf32123"/>
    <ds:schemaRef ds:uri="http://purl.org/dc/terms/"/>
    <ds:schemaRef ds:uri="14642272-a132-4bf2-874a-c176713ef5d4"/>
    <ds:schemaRef ds:uri="5d7194bf-fa17-4d88-9ea8-e0ec8f97bf06"/>
  </ds:schemaRefs>
</ds:datastoreItem>
</file>

<file path=customXml/itemProps3.xml><?xml version="1.0" encoding="utf-8"?>
<ds:datastoreItem xmlns:ds="http://schemas.openxmlformats.org/officeDocument/2006/customXml" ds:itemID="{10E34B53-E1F2-4553-8261-EDC3ECE6F54F}"/>
</file>

<file path=docProps/app.xml><?xml version="1.0" encoding="utf-8"?>
<Properties xmlns="http://schemas.openxmlformats.org/officeDocument/2006/extended-properties" xmlns:vt="http://schemas.openxmlformats.org/officeDocument/2006/docPropsVTypes">
  <TotalTime>1306</TotalTime>
  <Words>487</Words>
  <Application>Microsoft Office PowerPoint</Application>
  <PresentationFormat>Widescreen</PresentationFormat>
  <Paragraphs>109</Paragraphs>
  <Slides>22</Slides>
  <Notes>0</Notes>
  <HiddenSlides>1</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PE Unit Overviews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7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Cari Edwards</dc:creator>
  <cp:lastModifiedBy>Emma Birks</cp:lastModifiedBy>
  <cp:revision>71</cp:revision>
  <dcterms:created xsi:type="dcterms:W3CDTF">2025-06-11T13:37:05Z</dcterms:created>
  <dcterms:modified xsi:type="dcterms:W3CDTF">2025-09-02T09:31:29Z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0x0101004A3EE8B813A6F84E8F05A013DD43F95C</vt:lpwstr>
  </property>
  <property fmtid="{D5CDD505-2E9C-101B-9397-08002B2CF9AE}" pid="3" name="MediaServiceImageTags">
    <vt:lpwstr/>
  </property>
</Properties>
</file>