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7" r:id="rId5"/>
    <p:sldId id="265" r:id="rId6"/>
    <p:sldId id="266" r:id="rId7"/>
    <p:sldId id="270" r:id="rId8"/>
    <p:sldId id="269" r:id="rId9"/>
    <p:sldId id="271" r:id="rId10"/>
    <p:sldId id="274" r:id="rId11"/>
    <p:sldId id="25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9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 Hatton" userId="S::kate.hatton@elfed-hs.flintshire.sch.uk::f0c6fa9b-c119-402b-8cc2-da7fbcbef17a" providerId="AD" clId="Web-{ED1EFAB1-F998-A373-B626-E3529CBB4A72}"/>
    <pc:docChg chg="modSld">
      <pc:chgData name="Kate Hatton" userId="S::kate.hatton@elfed-hs.flintshire.sch.uk::f0c6fa9b-c119-402b-8cc2-da7fbcbef17a" providerId="AD" clId="Web-{ED1EFAB1-F998-A373-B626-E3529CBB4A72}" dt="2025-09-03T14:44:13.749" v="96"/>
      <pc:docMkLst>
        <pc:docMk/>
      </pc:docMkLst>
      <pc:sldChg chg="modSp">
        <pc:chgData name="Kate Hatton" userId="S::kate.hatton@elfed-hs.flintshire.sch.uk::f0c6fa9b-c119-402b-8cc2-da7fbcbef17a" providerId="AD" clId="Web-{ED1EFAB1-F998-A373-B626-E3529CBB4A72}" dt="2025-09-03T14:44:13.749" v="96"/>
        <pc:sldMkLst>
          <pc:docMk/>
          <pc:sldMk cId="148974361" sldId="274"/>
        </pc:sldMkLst>
        <pc:spChg chg="mod">
          <ac:chgData name="Kate Hatton" userId="S::kate.hatton@elfed-hs.flintshire.sch.uk::f0c6fa9b-c119-402b-8cc2-da7fbcbef17a" providerId="AD" clId="Web-{ED1EFAB1-F998-A373-B626-E3529CBB4A72}" dt="2025-09-03T14:43:52.670" v="44" actId="20577"/>
          <ac:spMkLst>
            <pc:docMk/>
            <pc:sldMk cId="148974361" sldId="274"/>
            <ac:spMk id="10" creationId="{5F219E5C-58C7-4F2F-A031-1B2EBCE5B9ED}"/>
          </ac:spMkLst>
        </pc:spChg>
        <pc:graphicFrameChg chg="mod modGraphic">
          <ac:chgData name="Kate Hatton" userId="S::kate.hatton@elfed-hs.flintshire.sch.uk::f0c6fa9b-c119-402b-8cc2-da7fbcbef17a" providerId="AD" clId="Web-{ED1EFAB1-F998-A373-B626-E3529CBB4A72}" dt="2025-09-03T14:44:13.749" v="96"/>
          <ac:graphicFrameMkLst>
            <pc:docMk/>
            <pc:sldMk cId="148974361" sldId="274"/>
            <ac:graphicFrameMk id="22" creationId="{9D3B51B1-2EAA-4D0C-BD26-EEA61E0BD9DA}"/>
          </ac:graphicFrameMkLst>
        </pc:graphicFrameChg>
      </pc:sldChg>
    </pc:docChg>
  </pc:docChgLst>
  <pc:docChgLst>
    <pc:chgData name="Kate Hatton" userId="S::kate.hatton@elfed-hs.flintshire.sch.uk::f0c6fa9b-c119-402b-8cc2-da7fbcbef17a" providerId="AD" clId="Web-{157CF80A-9666-9B6E-9052-874F4847CEEE}"/>
    <pc:docChg chg="modSld">
      <pc:chgData name="Kate Hatton" userId="S::kate.hatton@elfed-hs.flintshire.sch.uk::f0c6fa9b-c119-402b-8cc2-da7fbcbef17a" providerId="AD" clId="Web-{157CF80A-9666-9B6E-9052-874F4847CEEE}" dt="2025-09-03T14:45:30.611" v="0" actId="20577"/>
      <pc:docMkLst>
        <pc:docMk/>
      </pc:docMkLst>
      <pc:sldChg chg="modSp">
        <pc:chgData name="Kate Hatton" userId="S::kate.hatton@elfed-hs.flintshire.sch.uk::f0c6fa9b-c119-402b-8cc2-da7fbcbef17a" providerId="AD" clId="Web-{157CF80A-9666-9B6E-9052-874F4847CEEE}" dt="2025-09-03T14:45:30.611" v="0" actId="20577"/>
        <pc:sldMkLst>
          <pc:docMk/>
          <pc:sldMk cId="148974361" sldId="274"/>
        </pc:sldMkLst>
        <pc:spChg chg="mod">
          <ac:chgData name="Kate Hatton" userId="S::kate.hatton@elfed-hs.flintshire.sch.uk::f0c6fa9b-c119-402b-8cc2-da7fbcbef17a" providerId="AD" clId="Web-{157CF80A-9666-9B6E-9052-874F4847CEEE}" dt="2025-09-03T14:45:30.611" v="0" actId="20577"/>
          <ac:spMkLst>
            <pc:docMk/>
            <pc:sldMk cId="148974361" sldId="274"/>
            <ac:spMk id="10" creationId="{5F219E5C-58C7-4F2F-A031-1B2EBCE5B9ED}"/>
          </ac:spMkLst>
        </pc:spChg>
      </pc:sldChg>
    </pc:docChg>
  </pc:docChgLst>
  <pc:docChgLst>
    <pc:chgData name="Kate Hatton" userId="S::kate.hatton@elfed-hs.flintshire.sch.uk::f0c6fa9b-c119-402b-8cc2-da7fbcbef17a" providerId="AD" clId="Web-{0FBCD78A-1F47-3CB6-2B2F-A8C3312341BA}"/>
    <pc:docChg chg="modSld">
      <pc:chgData name="Kate Hatton" userId="S::kate.hatton@elfed-hs.flintshire.sch.uk::f0c6fa9b-c119-402b-8cc2-da7fbcbef17a" providerId="AD" clId="Web-{0FBCD78A-1F47-3CB6-2B2F-A8C3312341BA}" dt="2025-09-14T19:48:33.118" v="33" actId="20577"/>
      <pc:docMkLst>
        <pc:docMk/>
      </pc:docMkLst>
      <pc:sldChg chg="modSp">
        <pc:chgData name="Kate Hatton" userId="S::kate.hatton@elfed-hs.flintshire.sch.uk::f0c6fa9b-c119-402b-8cc2-da7fbcbef17a" providerId="AD" clId="Web-{0FBCD78A-1F47-3CB6-2B2F-A8C3312341BA}" dt="2025-09-14T19:48:33.118" v="33" actId="20577"/>
        <pc:sldMkLst>
          <pc:docMk/>
          <pc:sldMk cId="148974361" sldId="274"/>
        </pc:sldMkLst>
        <pc:graphicFrameChg chg="modGraphic">
          <ac:chgData name="Kate Hatton" userId="S::kate.hatton@elfed-hs.flintshire.sch.uk::f0c6fa9b-c119-402b-8cc2-da7fbcbef17a" providerId="AD" clId="Web-{0FBCD78A-1F47-3CB6-2B2F-A8C3312341BA}" dt="2025-09-14T19:48:33.118" v="33" actId="20577"/>
          <ac:graphicFrameMkLst>
            <pc:docMk/>
            <pc:sldMk cId="148974361" sldId="274"/>
            <ac:graphicFrameMk id="24" creationId="{6C8A4F0D-00CC-4FD4-B93A-8F6D1AE0A15F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4303D1-91B5-4DD8-90E6-00AE72C4A5C5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D7A1E643-4DD6-4BDF-B825-E49E03B474AF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 w="38100">
          <a:solidFill>
            <a:srgbClr val="7030A0"/>
          </a:solidFill>
        </a:ln>
      </dgm:spPr>
      <dgm:t>
        <a:bodyPr/>
        <a:lstStyle/>
        <a:p>
          <a:pPr algn="l"/>
          <a:r>
            <a:rPr lang="en-GB" sz="1200" b="1" dirty="0"/>
            <a:t>Formative assessment:                                                                      </a:t>
          </a:r>
          <a:r>
            <a:rPr lang="en-GB" sz="1200" b="0" dirty="0"/>
            <a:t>Pupils to complete multiple choice questions and translation activities on regular and irregular verbs that take ‘</a:t>
          </a:r>
          <a:r>
            <a:rPr lang="en-GB" sz="1200" b="0" dirty="0" err="1"/>
            <a:t>avoir</a:t>
          </a:r>
          <a:r>
            <a:rPr lang="en-GB" sz="1200" b="0" dirty="0"/>
            <a:t>’ in the perfect tense.</a:t>
          </a:r>
        </a:p>
      </dgm:t>
    </dgm:pt>
    <dgm:pt modelId="{F3E8D204-EC37-4028-B4FE-3E6FDD6356E5}" type="parTrans" cxnId="{15D1B70F-0AA1-4DB2-98B3-A4E290AEE3CB}">
      <dgm:prSet/>
      <dgm:spPr/>
      <dgm:t>
        <a:bodyPr/>
        <a:lstStyle/>
        <a:p>
          <a:endParaRPr lang="en-GB"/>
        </a:p>
      </dgm:t>
    </dgm:pt>
    <dgm:pt modelId="{4683ED46-7CE4-445E-9497-CC79C387165B}" type="sibTrans" cxnId="{15D1B70F-0AA1-4DB2-98B3-A4E290AEE3CB}">
      <dgm:prSet/>
      <dgm:spPr/>
      <dgm:t>
        <a:bodyPr/>
        <a:lstStyle/>
        <a:p>
          <a:endParaRPr lang="en-GB"/>
        </a:p>
      </dgm:t>
    </dgm:pt>
    <dgm:pt modelId="{C8BEAD66-2628-4B43-9A6B-FF08F3444FAF}" type="pres">
      <dgm:prSet presAssocID="{814303D1-91B5-4DD8-90E6-00AE72C4A5C5}" presName="Name0" presStyleCnt="0">
        <dgm:presLayoutVars>
          <dgm:resizeHandles/>
        </dgm:presLayoutVars>
      </dgm:prSet>
      <dgm:spPr/>
    </dgm:pt>
    <dgm:pt modelId="{F8EFB8DC-5454-4771-B990-010C33358183}" type="pres">
      <dgm:prSet presAssocID="{D7A1E643-4DD6-4BDF-B825-E49E03B474AF}" presName="text" presStyleLbl="node1" presStyleIdx="0" presStyleCnt="1" custScaleX="714587" custScaleY="142867">
        <dgm:presLayoutVars>
          <dgm:bulletEnabled val="1"/>
        </dgm:presLayoutVars>
      </dgm:prSet>
      <dgm:spPr/>
    </dgm:pt>
  </dgm:ptLst>
  <dgm:cxnLst>
    <dgm:cxn modelId="{15D1B70F-0AA1-4DB2-98B3-A4E290AEE3CB}" srcId="{814303D1-91B5-4DD8-90E6-00AE72C4A5C5}" destId="{D7A1E643-4DD6-4BDF-B825-E49E03B474AF}" srcOrd="0" destOrd="0" parTransId="{F3E8D204-EC37-4028-B4FE-3E6FDD6356E5}" sibTransId="{4683ED46-7CE4-445E-9497-CC79C387165B}"/>
    <dgm:cxn modelId="{76BD3C15-5A0F-40DD-8181-3B3AC2CBCC74}" type="presOf" srcId="{D7A1E643-4DD6-4BDF-B825-E49E03B474AF}" destId="{F8EFB8DC-5454-4771-B990-010C33358183}" srcOrd="0" destOrd="0" presId="urn:diagrams.loki3.com/VaryingWidthList"/>
    <dgm:cxn modelId="{E921FF81-DD7C-4408-AD6A-621D2AB3483E}" type="presOf" srcId="{814303D1-91B5-4DD8-90E6-00AE72C4A5C5}" destId="{C8BEAD66-2628-4B43-9A6B-FF08F3444FAF}" srcOrd="0" destOrd="0" presId="urn:diagrams.loki3.com/VaryingWidthList"/>
    <dgm:cxn modelId="{46D54ED8-1511-4E50-BF1B-10C8D1358EBC}" type="presParOf" srcId="{C8BEAD66-2628-4B43-9A6B-FF08F3444FAF}" destId="{F8EFB8DC-5454-4771-B990-010C33358183}" srcOrd="0" destOrd="0" presId="urn:diagrams.loki3.com/VaryingWidthList"/>
  </dgm:cxnLst>
  <dgm:bg>
    <a:solidFill>
      <a:srgbClr val="CC66FF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F99392-49C5-4C13-A53F-857B81212D90}" type="doc">
      <dgm:prSet loTypeId="urn:microsoft.com/office/officeart/2011/layout/Tab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3B8FB89E-8FA9-49D8-8488-5AA5BD716C73}">
      <dgm:prSet phldrT="[Text]" custT="1"/>
      <dgm:spPr>
        <a:solidFill>
          <a:srgbClr val="009999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000" dirty="0"/>
            <a:t>English</a:t>
          </a:r>
        </a:p>
      </dgm:t>
    </dgm:pt>
    <dgm:pt modelId="{864D9F88-7CEF-43E3-BCF6-559D1EEFFE6F}" type="parTrans" cxnId="{6BE3FBEE-07FE-46CA-810E-87226EB35CBB}">
      <dgm:prSet/>
      <dgm:spPr/>
      <dgm:t>
        <a:bodyPr/>
        <a:lstStyle/>
        <a:p>
          <a:endParaRPr lang="en-GB"/>
        </a:p>
      </dgm:t>
    </dgm:pt>
    <dgm:pt modelId="{A43DB183-F9FE-4E77-8461-B773A97E3C3E}" type="sibTrans" cxnId="{6BE3FBEE-07FE-46CA-810E-87226EB35CBB}">
      <dgm:prSet/>
      <dgm:spPr/>
      <dgm:t>
        <a:bodyPr/>
        <a:lstStyle/>
        <a:p>
          <a:endParaRPr lang="en-GB"/>
        </a:p>
      </dgm:t>
    </dgm:pt>
    <dgm:pt modelId="{DF861D88-1577-4689-B9E0-DF0280030A03}">
      <dgm:prSet phldrT="[Text]" custT="1"/>
      <dgm:spPr/>
      <dgm:t>
        <a:bodyPr/>
        <a:lstStyle/>
        <a:p>
          <a:pPr rtl="0"/>
          <a:endParaRPr lang="en-GB" sz="1400" dirty="0">
            <a:latin typeface="Calibri Light" panose="020F0302020204030204"/>
          </a:endParaRPr>
        </a:p>
      </dgm:t>
    </dgm:pt>
    <dgm:pt modelId="{758DEA5E-B622-4966-8B0F-F5664D8EF198}" type="parTrans" cxnId="{346402C4-7638-481A-AEE9-5DCC080025E0}">
      <dgm:prSet/>
      <dgm:spPr/>
      <dgm:t>
        <a:bodyPr/>
        <a:lstStyle/>
        <a:p>
          <a:endParaRPr lang="en-GB"/>
        </a:p>
      </dgm:t>
    </dgm:pt>
    <dgm:pt modelId="{5C751399-A634-4FC6-B7F7-676830636C4C}" type="sibTrans" cxnId="{346402C4-7638-481A-AEE9-5DCC080025E0}">
      <dgm:prSet/>
      <dgm:spPr/>
      <dgm:t>
        <a:bodyPr/>
        <a:lstStyle/>
        <a:p>
          <a:endParaRPr lang="en-GB"/>
        </a:p>
      </dgm:t>
    </dgm:pt>
    <dgm:pt modelId="{37F91E4E-0A86-4561-B781-88D138A80370}">
      <dgm:prSet phldr="0" custT="1"/>
      <dgm:spPr/>
      <dgm:t>
        <a:bodyPr/>
        <a:lstStyle/>
        <a:p>
          <a:pPr rtl="0"/>
          <a:r>
            <a:rPr lang="en-GB" sz="2000" dirty="0">
              <a:latin typeface="Calibri Light" panose="020F0302020204030204"/>
            </a:rPr>
            <a:t>Welsh</a:t>
          </a:r>
        </a:p>
      </dgm:t>
    </dgm:pt>
    <dgm:pt modelId="{8F0E667A-A8D1-40F0-A80B-BF210A31E474}" type="parTrans" cxnId="{AB3D4ADA-F123-4499-956A-D023197962CB}">
      <dgm:prSet/>
      <dgm:spPr/>
      <dgm:t>
        <a:bodyPr/>
        <a:lstStyle/>
        <a:p>
          <a:endParaRPr lang="en-GB"/>
        </a:p>
      </dgm:t>
    </dgm:pt>
    <dgm:pt modelId="{EF23DA83-6C25-4FF3-BDF6-F5764165ACF8}" type="sibTrans" cxnId="{AB3D4ADA-F123-4499-956A-D023197962CB}">
      <dgm:prSet/>
      <dgm:spPr/>
      <dgm:t>
        <a:bodyPr/>
        <a:lstStyle/>
        <a:p>
          <a:endParaRPr lang="en-GB"/>
        </a:p>
      </dgm:t>
    </dgm:pt>
    <dgm:pt modelId="{27A71F52-3192-4E89-9614-1AC820CC2DBB}" type="pres">
      <dgm:prSet presAssocID="{F5F99392-49C5-4C13-A53F-857B81212D90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F3E34061-C78D-4C65-B479-C376D6B74B0F}" type="pres">
      <dgm:prSet presAssocID="{3B8FB89E-8FA9-49D8-8488-5AA5BD716C73}" presName="composite" presStyleCnt="0"/>
      <dgm:spPr/>
    </dgm:pt>
    <dgm:pt modelId="{0BECDC9C-B80C-4971-8452-24C843D1290B}" type="pres">
      <dgm:prSet presAssocID="{3B8FB89E-8FA9-49D8-8488-5AA5BD716C73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47C47C67-97A9-4E02-8D22-9115C00A1B72}" type="pres">
      <dgm:prSet presAssocID="{3B8FB89E-8FA9-49D8-8488-5AA5BD716C73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</dgm:pt>
    <dgm:pt modelId="{C6D5467F-4837-447C-8787-B91C9AEEC14E}" type="pres">
      <dgm:prSet presAssocID="{3B8FB89E-8FA9-49D8-8488-5AA5BD716C73}" presName="Accent" presStyleLbl="parChTrans1D1" presStyleIdx="0" presStyleCnt="2"/>
      <dgm:spPr/>
    </dgm:pt>
    <dgm:pt modelId="{7D2C6D4C-837E-4F4D-A472-4642BE18E557}" type="pres">
      <dgm:prSet presAssocID="{A43DB183-F9FE-4E77-8461-B773A97E3C3E}" presName="sibTrans" presStyleCnt="0"/>
      <dgm:spPr/>
    </dgm:pt>
    <dgm:pt modelId="{A34E9110-FA51-4085-A150-267E52372156}" type="pres">
      <dgm:prSet presAssocID="{37F91E4E-0A86-4561-B781-88D138A80370}" presName="composite" presStyleCnt="0"/>
      <dgm:spPr/>
    </dgm:pt>
    <dgm:pt modelId="{4AED51E3-34D9-4524-AA06-798FAB5FB8DE}" type="pres">
      <dgm:prSet presAssocID="{37F91E4E-0A86-4561-B781-88D138A80370}" presName="FirstChild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4BD0CA2C-A856-485C-A6C7-BBEB06194471}" type="pres">
      <dgm:prSet presAssocID="{37F91E4E-0A86-4561-B781-88D138A80370}" presName="Parent" presStyleLbl="alignNode1" presStyleIdx="1" presStyleCnt="2">
        <dgm:presLayoutVars>
          <dgm:chMax val="3"/>
          <dgm:chPref val="3"/>
          <dgm:bulletEnabled val="1"/>
        </dgm:presLayoutVars>
      </dgm:prSet>
      <dgm:spPr/>
    </dgm:pt>
    <dgm:pt modelId="{EF1870C5-1C1A-464D-AAA6-182C1582B06F}" type="pres">
      <dgm:prSet presAssocID="{37F91E4E-0A86-4561-B781-88D138A80370}" presName="Accent" presStyleLbl="parChTrans1D1" presStyleIdx="1" presStyleCnt="2"/>
      <dgm:spPr/>
    </dgm:pt>
  </dgm:ptLst>
  <dgm:cxnLst>
    <dgm:cxn modelId="{4C1A2605-8429-4A72-B120-C4A112186EC5}" type="presOf" srcId="{3B8FB89E-8FA9-49D8-8488-5AA5BD716C73}" destId="{47C47C67-97A9-4E02-8D22-9115C00A1B72}" srcOrd="0" destOrd="0" presId="urn:microsoft.com/office/officeart/2011/layout/TabList"/>
    <dgm:cxn modelId="{7A694F18-EB72-4083-AF29-6173A7B3AEC1}" type="presOf" srcId="{37F91E4E-0A86-4561-B781-88D138A80370}" destId="{4BD0CA2C-A856-485C-A6C7-BBEB06194471}" srcOrd="0" destOrd="0" presId="urn:microsoft.com/office/officeart/2011/layout/TabList"/>
    <dgm:cxn modelId="{36629138-6808-418B-9F14-DE063597448D}" type="presOf" srcId="{F5F99392-49C5-4C13-A53F-857B81212D90}" destId="{27A71F52-3192-4E89-9614-1AC820CC2DBB}" srcOrd="0" destOrd="0" presId="urn:microsoft.com/office/officeart/2011/layout/TabList"/>
    <dgm:cxn modelId="{346402C4-7638-481A-AEE9-5DCC080025E0}" srcId="{3B8FB89E-8FA9-49D8-8488-5AA5BD716C73}" destId="{DF861D88-1577-4689-B9E0-DF0280030A03}" srcOrd="0" destOrd="0" parTransId="{758DEA5E-B622-4966-8B0F-F5664D8EF198}" sibTransId="{5C751399-A634-4FC6-B7F7-676830636C4C}"/>
    <dgm:cxn modelId="{AB3D4ADA-F123-4499-956A-D023197962CB}" srcId="{F5F99392-49C5-4C13-A53F-857B81212D90}" destId="{37F91E4E-0A86-4561-B781-88D138A80370}" srcOrd="1" destOrd="0" parTransId="{8F0E667A-A8D1-40F0-A80B-BF210A31E474}" sibTransId="{EF23DA83-6C25-4FF3-BDF6-F5764165ACF8}"/>
    <dgm:cxn modelId="{57D11AEC-8737-4A84-A043-04DE07FBCC27}" type="presOf" srcId="{DF861D88-1577-4689-B9E0-DF0280030A03}" destId="{0BECDC9C-B80C-4971-8452-24C843D1290B}" srcOrd="0" destOrd="0" presId="urn:microsoft.com/office/officeart/2011/layout/TabList"/>
    <dgm:cxn modelId="{6BE3FBEE-07FE-46CA-810E-87226EB35CBB}" srcId="{F5F99392-49C5-4C13-A53F-857B81212D90}" destId="{3B8FB89E-8FA9-49D8-8488-5AA5BD716C73}" srcOrd="0" destOrd="0" parTransId="{864D9F88-7CEF-43E3-BCF6-559D1EEFFE6F}" sibTransId="{A43DB183-F9FE-4E77-8461-B773A97E3C3E}"/>
    <dgm:cxn modelId="{F0B6F55B-50B3-475D-8818-32ACCA084184}" type="presParOf" srcId="{27A71F52-3192-4E89-9614-1AC820CC2DBB}" destId="{F3E34061-C78D-4C65-B479-C376D6B74B0F}" srcOrd="0" destOrd="0" presId="urn:microsoft.com/office/officeart/2011/layout/TabList"/>
    <dgm:cxn modelId="{FA501837-3001-4A40-AA95-39DD00EBC985}" type="presParOf" srcId="{F3E34061-C78D-4C65-B479-C376D6B74B0F}" destId="{0BECDC9C-B80C-4971-8452-24C843D1290B}" srcOrd="0" destOrd="0" presId="urn:microsoft.com/office/officeart/2011/layout/TabList"/>
    <dgm:cxn modelId="{FED51AF0-08F1-44CD-A122-225429F62C75}" type="presParOf" srcId="{F3E34061-C78D-4C65-B479-C376D6B74B0F}" destId="{47C47C67-97A9-4E02-8D22-9115C00A1B72}" srcOrd="1" destOrd="0" presId="urn:microsoft.com/office/officeart/2011/layout/TabList"/>
    <dgm:cxn modelId="{D2C6EF08-A0EE-4281-AE07-A2D0B25CA325}" type="presParOf" srcId="{F3E34061-C78D-4C65-B479-C376D6B74B0F}" destId="{C6D5467F-4837-447C-8787-B91C9AEEC14E}" srcOrd="2" destOrd="0" presId="urn:microsoft.com/office/officeart/2011/layout/TabList"/>
    <dgm:cxn modelId="{1A31A4DD-F83E-4008-9A36-0D6F9267ABC9}" type="presParOf" srcId="{27A71F52-3192-4E89-9614-1AC820CC2DBB}" destId="{7D2C6D4C-837E-4F4D-A472-4642BE18E557}" srcOrd="1" destOrd="0" presId="urn:microsoft.com/office/officeart/2011/layout/TabList"/>
    <dgm:cxn modelId="{F350D991-9FB7-4961-8FD7-4056C727D4D8}" type="presParOf" srcId="{27A71F52-3192-4E89-9614-1AC820CC2DBB}" destId="{A34E9110-FA51-4085-A150-267E52372156}" srcOrd="2" destOrd="0" presId="urn:microsoft.com/office/officeart/2011/layout/TabList"/>
    <dgm:cxn modelId="{5EEF7F69-E1BB-4DDC-904D-0F1BCDCB9DD2}" type="presParOf" srcId="{A34E9110-FA51-4085-A150-267E52372156}" destId="{4AED51E3-34D9-4524-AA06-798FAB5FB8DE}" srcOrd="0" destOrd="0" presId="urn:microsoft.com/office/officeart/2011/layout/TabList"/>
    <dgm:cxn modelId="{9B7BF50A-337F-456A-A19B-0A480C2AD440}" type="presParOf" srcId="{A34E9110-FA51-4085-A150-267E52372156}" destId="{4BD0CA2C-A856-485C-A6C7-BBEB06194471}" srcOrd="1" destOrd="0" presId="urn:microsoft.com/office/officeart/2011/layout/TabList"/>
    <dgm:cxn modelId="{B6663B73-2A67-42CA-9AEC-207C28A8C4AE}" type="presParOf" srcId="{A34E9110-FA51-4085-A150-267E52372156}" destId="{EF1870C5-1C1A-464D-AAA6-182C1582B06F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4303D1-91B5-4DD8-90E6-00AE72C4A5C5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D6B5A32E-9A63-438E-A755-58D65FA152C4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400" b="1" dirty="0">
              <a:latin typeface="Ink Free" panose="03080402000500000000" pitchFamily="66" charset="0"/>
            </a:rPr>
            <a:t>Recall</a:t>
          </a:r>
          <a:endParaRPr lang="en-GB" sz="1400" b="1" dirty="0">
            <a:latin typeface="Ink Free"/>
          </a:endParaRPr>
        </a:p>
      </dgm:t>
    </dgm:pt>
    <dgm:pt modelId="{2345C089-A9B5-4B8B-87DC-D4717E203945}" type="sibTrans" cxnId="{694929F3-0809-4697-A635-E4857B213C79}">
      <dgm:prSet/>
      <dgm:spPr/>
      <dgm:t>
        <a:bodyPr/>
        <a:lstStyle/>
        <a:p>
          <a:endParaRPr lang="en-GB"/>
        </a:p>
      </dgm:t>
    </dgm:pt>
    <dgm:pt modelId="{2040F1D3-E061-4739-A170-6B11339D3BAD}" type="parTrans" cxnId="{694929F3-0809-4697-A635-E4857B213C79}">
      <dgm:prSet/>
      <dgm:spPr/>
      <dgm:t>
        <a:bodyPr/>
        <a:lstStyle/>
        <a:p>
          <a:endParaRPr lang="en-GB"/>
        </a:p>
      </dgm:t>
    </dgm:pt>
    <dgm:pt modelId="{6C7F385F-3D09-443F-A0AB-E65919A098A8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1" dirty="0">
              <a:latin typeface="Ink Free"/>
            </a:rPr>
            <a:t>Knowledge and Understanding.</a:t>
          </a:r>
          <a:endParaRPr lang="en-GB" sz="1200" b="0" dirty="0">
            <a:latin typeface="Ink Free"/>
          </a:endParaRPr>
        </a:p>
      </dgm:t>
    </dgm:pt>
    <dgm:pt modelId="{2400A6B0-CF3C-4E0B-926E-4A04D0416FAE}" type="parTrans" cxnId="{573B97EC-8EB5-4F9E-9949-66B9E95ABA8F}">
      <dgm:prSet/>
      <dgm:spPr/>
      <dgm:t>
        <a:bodyPr/>
        <a:lstStyle/>
        <a:p>
          <a:endParaRPr lang="en-GB"/>
        </a:p>
      </dgm:t>
    </dgm:pt>
    <dgm:pt modelId="{B7AF1C54-E979-495D-A4F2-E6ED788EC381}" type="sibTrans" cxnId="{573B97EC-8EB5-4F9E-9949-66B9E95ABA8F}">
      <dgm:prSet/>
      <dgm:spPr/>
      <dgm:t>
        <a:bodyPr/>
        <a:lstStyle/>
        <a:p>
          <a:endParaRPr lang="en-GB"/>
        </a:p>
      </dgm:t>
    </dgm:pt>
    <dgm:pt modelId="{5C9F9A94-2627-4568-8564-2F6B99CAC6C4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 rtl="0"/>
          <a:r>
            <a:rPr lang="en-GB" sz="1200" b="1" dirty="0">
              <a:latin typeface="Ink Free"/>
            </a:rPr>
            <a:t>Skills-grammar</a:t>
          </a:r>
          <a:endParaRPr lang="en-GB" sz="1200" b="0" dirty="0">
            <a:latin typeface="+mn-lt"/>
            <a:ea typeface="+mn-lt"/>
            <a:cs typeface="+mn-lt"/>
          </a:endParaRPr>
        </a:p>
      </dgm:t>
    </dgm:pt>
    <dgm:pt modelId="{4FEF4AC8-EE18-4F9B-9518-A23622743A68}" type="parTrans" cxnId="{1228B10A-2A3A-4027-9EBF-E53CA74C76BD}">
      <dgm:prSet/>
      <dgm:spPr/>
      <dgm:t>
        <a:bodyPr/>
        <a:lstStyle/>
        <a:p>
          <a:endParaRPr lang="en-GB"/>
        </a:p>
      </dgm:t>
    </dgm:pt>
    <dgm:pt modelId="{C04CA50D-3DA6-448F-B1AA-6342AA9EBB12}" type="sibTrans" cxnId="{1228B10A-2A3A-4027-9EBF-E53CA74C76BD}">
      <dgm:prSet/>
      <dgm:spPr/>
      <dgm:t>
        <a:bodyPr/>
        <a:lstStyle/>
        <a:p>
          <a:endParaRPr lang="en-GB"/>
        </a:p>
      </dgm:t>
    </dgm:pt>
    <dgm:pt modelId="{29936920-4E66-4D4A-8E0A-46C31DA7DA22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have basic understanding of new terminology</a:t>
          </a:r>
          <a:r>
            <a:rPr lang="en-US" sz="1200" b="0" i="0" dirty="0"/>
            <a:t>​</a:t>
          </a:r>
          <a:endParaRPr lang="en-GB" sz="1200" b="0" dirty="0">
            <a:latin typeface="+mn-lt"/>
          </a:endParaRPr>
        </a:p>
      </dgm:t>
    </dgm:pt>
    <dgm:pt modelId="{FB146505-876E-4BAD-9AC9-1184B2A6DDD6}" type="parTrans" cxnId="{CED0DF8B-C9D1-4522-9512-D709024E9FE7}">
      <dgm:prSet/>
      <dgm:spPr/>
      <dgm:t>
        <a:bodyPr/>
        <a:lstStyle/>
        <a:p>
          <a:endParaRPr lang="en-GB"/>
        </a:p>
      </dgm:t>
    </dgm:pt>
    <dgm:pt modelId="{BB153069-8E4C-4CC5-9C74-3B9E59C03841}" type="sibTrans" cxnId="{CED0DF8B-C9D1-4522-9512-D709024E9FE7}">
      <dgm:prSet/>
      <dgm:spPr/>
      <dgm:t>
        <a:bodyPr/>
        <a:lstStyle/>
        <a:p>
          <a:endParaRPr lang="en-GB"/>
        </a:p>
      </dgm:t>
    </dgm:pt>
    <dgm:pt modelId="{41E20415-A8E9-4BCF-AB56-6F0F62B53F40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have broader understanding of new terminology</a:t>
          </a:r>
          <a:r>
            <a:rPr lang="en-US" sz="1200" b="0" i="0" dirty="0"/>
            <a:t>​</a:t>
          </a:r>
          <a:endParaRPr lang="en-GB" sz="1200" b="0" dirty="0">
            <a:latin typeface="+mn-lt"/>
          </a:endParaRPr>
        </a:p>
      </dgm:t>
    </dgm:pt>
    <dgm:pt modelId="{F90AA4B4-2BB7-4DF7-905D-81BC8CD22371}" type="parTrans" cxnId="{A757D7F4-5F01-4F33-8010-6648C5718462}">
      <dgm:prSet/>
      <dgm:spPr/>
      <dgm:t>
        <a:bodyPr/>
        <a:lstStyle/>
        <a:p>
          <a:endParaRPr lang="en-GB"/>
        </a:p>
      </dgm:t>
    </dgm:pt>
    <dgm:pt modelId="{676C5444-8E26-4FE6-98E3-05EAE836BCD7}" type="sibTrans" cxnId="{A757D7F4-5F01-4F33-8010-6648C5718462}">
      <dgm:prSet/>
      <dgm:spPr/>
      <dgm:t>
        <a:bodyPr/>
        <a:lstStyle/>
        <a:p>
          <a:endParaRPr lang="en-GB"/>
        </a:p>
      </dgm:t>
    </dgm:pt>
    <dgm:pt modelId="{403A836C-697A-45F5-B221-1B075E873A76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have a deeper understanding of new terminology</a:t>
          </a:r>
          <a:r>
            <a:rPr lang="en-US" sz="1200" b="0" i="0" dirty="0"/>
            <a:t>​</a:t>
          </a:r>
          <a:endParaRPr lang="en-GB" sz="1200" b="0" dirty="0">
            <a:latin typeface="+mn-lt"/>
          </a:endParaRPr>
        </a:p>
      </dgm:t>
    </dgm:pt>
    <dgm:pt modelId="{7FF5F9A3-9F81-46AB-B37C-EF37D89F4622}" type="parTrans" cxnId="{4E3C28D5-72A0-4484-BEE2-12D47047BE6B}">
      <dgm:prSet/>
      <dgm:spPr/>
      <dgm:t>
        <a:bodyPr/>
        <a:lstStyle/>
        <a:p>
          <a:endParaRPr lang="en-GB"/>
        </a:p>
      </dgm:t>
    </dgm:pt>
    <dgm:pt modelId="{C3B829DD-E325-4E9C-9A97-7C2E178040C4}" type="sibTrans" cxnId="{4E3C28D5-72A0-4484-BEE2-12D47047BE6B}">
      <dgm:prSet/>
      <dgm:spPr/>
      <dgm:t>
        <a:bodyPr/>
        <a:lstStyle/>
        <a:p>
          <a:endParaRPr lang="en-GB"/>
        </a:p>
      </dgm:t>
    </dgm:pt>
    <dgm:pt modelId="{755F0436-CDFA-4AFD-9BA8-2FD50E012BBA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 rtl="0"/>
          <a:r>
            <a:rPr lang="en-GB" sz="1200" b="0" i="0" u="none" dirty="0"/>
            <a:t>I have a detailed understanding of new terminology and can construct simple sentences</a:t>
          </a:r>
          <a:r>
            <a:rPr lang="en-US" sz="1200" b="0" i="0" dirty="0"/>
            <a:t>​</a:t>
          </a:r>
          <a:r>
            <a:rPr lang="en-US" sz="1200" b="0" dirty="0">
              <a:latin typeface="Calibri Light"/>
              <a:ea typeface="Calibri Light"/>
              <a:cs typeface="Calibri Light"/>
            </a:rPr>
            <a:t> in the perfect tense.</a:t>
          </a:r>
          <a:endParaRPr lang="en-GB" sz="1200" b="0" dirty="0">
            <a:latin typeface="+mn-lt"/>
          </a:endParaRPr>
        </a:p>
      </dgm:t>
    </dgm:pt>
    <dgm:pt modelId="{DECFD255-472D-4722-BF44-D475B975AFD6}" type="parTrans" cxnId="{81B84C77-2AE2-4FAD-AA81-688786965735}">
      <dgm:prSet/>
      <dgm:spPr/>
      <dgm:t>
        <a:bodyPr/>
        <a:lstStyle/>
        <a:p>
          <a:endParaRPr lang="en-GB"/>
        </a:p>
      </dgm:t>
    </dgm:pt>
    <dgm:pt modelId="{FB4A07CA-9E21-40E7-B69C-67D30B3D074A}" type="sibTrans" cxnId="{81B84C77-2AE2-4FAD-AA81-688786965735}">
      <dgm:prSet/>
      <dgm:spPr/>
      <dgm:t>
        <a:bodyPr/>
        <a:lstStyle/>
        <a:p>
          <a:endParaRPr lang="en-GB"/>
        </a:p>
      </dgm:t>
    </dgm:pt>
    <dgm:pt modelId="{0FBF8F87-FC11-42F6-A059-A18ACB8112F9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 rtl="0"/>
          <a:r>
            <a:rPr lang="en-GB" sz="1200" b="0" i="0" u="none" dirty="0"/>
            <a:t>I have</a:t>
          </a:r>
          <a:r>
            <a:rPr lang="en-GB" sz="1200" b="0" i="0" u="none" dirty="0">
              <a:latin typeface="Calibri Light" panose="020F0302020204030204"/>
            </a:rPr>
            <a:t> an</a:t>
          </a:r>
          <a:r>
            <a:rPr lang="en-GB" sz="1200" b="0" i="0" u="none" dirty="0"/>
            <a:t> </a:t>
          </a:r>
          <a:r>
            <a:rPr lang="en-GB" sz="1200" b="0" i="0" u="none" dirty="0">
              <a:latin typeface="Calibri Light" panose="020F0302020204030204"/>
            </a:rPr>
            <a:t>excellent </a:t>
          </a:r>
          <a:r>
            <a:rPr lang="en-GB" sz="1200" b="0" i="0" u="none" dirty="0"/>
            <a:t>understanding of new terminology and can construct a paragraph</a:t>
          </a:r>
          <a:r>
            <a:rPr lang="en-GB" sz="1200" b="0" dirty="0">
              <a:latin typeface="Calibri Light"/>
              <a:ea typeface="Calibri Light"/>
              <a:cs typeface="Calibri Light"/>
            </a:rPr>
            <a:t> in the perfect tense.</a:t>
          </a:r>
          <a:endParaRPr lang="en-GB" sz="1200" b="0" dirty="0">
            <a:latin typeface="+mn-lt"/>
          </a:endParaRPr>
        </a:p>
      </dgm:t>
    </dgm:pt>
    <dgm:pt modelId="{17EE42D3-8D8D-4169-A1D4-AF350DF6EDBB}" type="parTrans" cxnId="{A29F9DF2-6BE7-478C-9886-56F13D9E8339}">
      <dgm:prSet/>
      <dgm:spPr/>
      <dgm:t>
        <a:bodyPr/>
        <a:lstStyle/>
        <a:p>
          <a:endParaRPr lang="en-GB"/>
        </a:p>
      </dgm:t>
    </dgm:pt>
    <dgm:pt modelId="{C783A27D-C452-4645-9766-B0FF3D28444E}" type="sibTrans" cxnId="{A29F9DF2-6BE7-478C-9886-56F13D9E8339}">
      <dgm:prSet/>
      <dgm:spPr/>
      <dgm:t>
        <a:bodyPr/>
        <a:lstStyle/>
        <a:p>
          <a:endParaRPr lang="en-GB"/>
        </a:p>
      </dgm:t>
    </dgm:pt>
    <dgm:pt modelId="{C6F716FB-7B66-44A5-8B22-D423936AE81E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recall some knowledge</a:t>
          </a:r>
          <a:r>
            <a:rPr lang="en-US" sz="1200" b="0" i="0" dirty="0"/>
            <a:t>​</a:t>
          </a:r>
          <a:endParaRPr lang="en-GB" sz="1200" b="1" dirty="0">
            <a:latin typeface="Ink Free" panose="03080402000500000000" pitchFamily="66" charset="0"/>
          </a:endParaRPr>
        </a:p>
      </dgm:t>
    </dgm:pt>
    <dgm:pt modelId="{4FDD165A-EBD6-4817-9ED9-5B9FBCC689DD}" type="parTrans" cxnId="{B57F8972-8AEB-4254-8A2F-A5678D26BA74}">
      <dgm:prSet/>
      <dgm:spPr/>
      <dgm:t>
        <a:bodyPr/>
        <a:lstStyle/>
        <a:p>
          <a:endParaRPr lang="en-GB"/>
        </a:p>
      </dgm:t>
    </dgm:pt>
    <dgm:pt modelId="{B0D5F124-6A5F-4560-B483-02CE5EC1A0B2}" type="sibTrans" cxnId="{B57F8972-8AEB-4254-8A2F-A5678D26BA74}">
      <dgm:prSet/>
      <dgm:spPr/>
      <dgm:t>
        <a:bodyPr/>
        <a:lstStyle/>
        <a:p>
          <a:endParaRPr lang="en-GB"/>
        </a:p>
      </dgm:t>
    </dgm:pt>
    <dgm:pt modelId="{27D01EC5-1682-4E95-9682-FF16D4275762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recall broader knowledge</a:t>
          </a:r>
          <a:r>
            <a:rPr lang="en-US" sz="1200" b="0" i="0" dirty="0"/>
            <a:t>​</a:t>
          </a:r>
          <a:endParaRPr lang="en-GB" sz="1200" b="1" dirty="0">
            <a:latin typeface="Ink Free" panose="03080402000500000000" pitchFamily="66" charset="0"/>
          </a:endParaRPr>
        </a:p>
      </dgm:t>
    </dgm:pt>
    <dgm:pt modelId="{79C3D97A-0D63-44D2-8D91-BB54CBC2BA95}" type="parTrans" cxnId="{2C44537F-4C76-460D-BC4D-D1AA6DF4DDEF}">
      <dgm:prSet/>
      <dgm:spPr/>
      <dgm:t>
        <a:bodyPr/>
        <a:lstStyle/>
        <a:p>
          <a:endParaRPr lang="en-GB"/>
        </a:p>
      </dgm:t>
    </dgm:pt>
    <dgm:pt modelId="{DC9FA8D8-6571-47E6-9C52-DDF842C22659}" type="sibTrans" cxnId="{2C44537F-4C76-460D-BC4D-D1AA6DF4DDEF}">
      <dgm:prSet/>
      <dgm:spPr/>
      <dgm:t>
        <a:bodyPr/>
        <a:lstStyle/>
        <a:p>
          <a:endParaRPr lang="en-GB"/>
        </a:p>
      </dgm:t>
    </dgm:pt>
    <dgm:pt modelId="{B8AF4C32-CF36-47B4-918C-A24F4F9E216B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recall previous learning and make links to new learning</a:t>
          </a:r>
          <a:r>
            <a:rPr lang="en-US" sz="1200" b="0" i="0" dirty="0"/>
            <a:t>​</a:t>
          </a:r>
          <a:endParaRPr lang="en-GB" sz="1200" b="1" dirty="0">
            <a:latin typeface="Ink Free" panose="03080402000500000000" pitchFamily="66" charset="0"/>
          </a:endParaRPr>
        </a:p>
      </dgm:t>
    </dgm:pt>
    <dgm:pt modelId="{11239A77-3FAA-40B8-8142-88150C43199D}" type="parTrans" cxnId="{2CADDB5C-E743-4F82-B671-1CC52257D467}">
      <dgm:prSet/>
      <dgm:spPr/>
      <dgm:t>
        <a:bodyPr/>
        <a:lstStyle/>
        <a:p>
          <a:endParaRPr lang="en-GB"/>
        </a:p>
      </dgm:t>
    </dgm:pt>
    <dgm:pt modelId="{A7F90FD9-4680-41A8-B885-FE5AC208B576}" type="sibTrans" cxnId="{2CADDB5C-E743-4F82-B671-1CC52257D467}">
      <dgm:prSet/>
      <dgm:spPr/>
      <dgm:t>
        <a:bodyPr/>
        <a:lstStyle/>
        <a:p>
          <a:endParaRPr lang="en-GB"/>
        </a:p>
      </dgm:t>
    </dgm:pt>
    <dgm:pt modelId="{48F173C0-888F-42C2-B8C8-B5D17DFAEC23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recall more detailed, accurate and complex knowledge.</a:t>
          </a:r>
          <a:r>
            <a:rPr lang="en-US" sz="1200" b="0" i="0" dirty="0"/>
            <a:t>​</a:t>
          </a:r>
          <a:endParaRPr lang="en-GB" sz="1200" b="1" dirty="0">
            <a:latin typeface="Ink Free" panose="03080402000500000000" pitchFamily="66" charset="0"/>
          </a:endParaRPr>
        </a:p>
      </dgm:t>
    </dgm:pt>
    <dgm:pt modelId="{A152A4D6-C31D-4341-8605-68A3DB86C92E}" type="parTrans" cxnId="{6C911ABB-0695-43D8-A1A0-CDB7414799EA}">
      <dgm:prSet/>
      <dgm:spPr/>
      <dgm:t>
        <a:bodyPr/>
        <a:lstStyle/>
        <a:p>
          <a:endParaRPr lang="en-GB"/>
        </a:p>
      </dgm:t>
    </dgm:pt>
    <dgm:pt modelId="{33151464-F831-49A0-BD93-3E8ED5DC7FEC}" type="sibTrans" cxnId="{6C911ABB-0695-43D8-A1A0-CDB7414799EA}">
      <dgm:prSet/>
      <dgm:spPr/>
      <dgm:t>
        <a:bodyPr/>
        <a:lstStyle/>
        <a:p>
          <a:endParaRPr lang="en-GB"/>
        </a:p>
      </dgm:t>
    </dgm:pt>
    <dgm:pt modelId="{E3403D98-C674-4AA7-8A9F-AA454B1AA811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revisit previous learning and apply language to develop </a:t>
          </a:r>
          <a:r>
            <a:rPr lang="en-GB" sz="1400" b="0" i="0" u="none" dirty="0"/>
            <a:t>answers</a:t>
          </a:r>
          <a:r>
            <a:rPr lang="en-US" sz="1400" b="0" i="0" dirty="0"/>
            <a:t>​.</a:t>
          </a:r>
          <a:endParaRPr lang="en-GB" sz="1200" b="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5068AD7-9FFD-42F0-8EDE-183CB1C40B44}" type="parTrans" cxnId="{DBF3F15C-C6DD-419F-ACCC-BCB161AA278B}">
      <dgm:prSet/>
      <dgm:spPr/>
      <dgm:t>
        <a:bodyPr/>
        <a:lstStyle/>
        <a:p>
          <a:endParaRPr lang="en-GB"/>
        </a:p>
      </dgm:t>
    </dgm:pt>
    <dgm:pt modelId="{15597799-50B4-4834-91B5-4B7B7C8C4642}" type="sibTrans" cxnId="{DBF3F15C-C6DD-419F-ACCC-BCB161AA278B}">
      <dgm:prSet/>
      <dgm:spPr/>
      <dgm:t>
        <a:bodyPr/>
        <a:lstStyle/>
        <a:p>
          <a:endParaRPr lang="en-GB"/>
        </a:p>
      </dgm:t>
    </dgm:pt>
    <dgm:pt modelId="{E8B37F3F-E0E0-41BA-A798-1AE626B79E58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 rtl="0"/>
          <a:r>
            <a:rPr lang="en-GB" sz="1200" b="0" i="0" u="none" dirty="0"/>
            <a:t>I can </a:t>
          </a:r>
          <a:r>
            <a:rPr lang="en-GB" sz="1200" b="0" dirty="0">
              <a:latin typeface="Calibri Light"/>
              <a:ea typeface="Calibri Light"/>
              <a:cs typeface="Calibri Light"/>
            </a:rPr>
            <a:t>conjugate ‘</a:t>
          </a:r>
          <a:r>
            <a:rPr lang="en-GB" sz="1200" b="0" dirty="0" err="1">
              <a:latin typeface="Calibri Light"/>
              <a:ea typeface="Calibri Light"/>
              <a:cs typeface="Calibri Light"/>
            </a:rPr>
            <a:t>avoir</a:t>
          </a:r>
          <a:r>
            <a:rPr lang="en-GB" sz="1200" b="0" dirty="0">
              <a:latin typeface="Calibri Light"/>
              <a:ea typeface="Calibri Light"/>
              <a:cs typeface="Calibri Light"/>
            </a:rPr>
            <a:t>’</a:t>
          </a:r>
          <a:endParaRPr lang="en-GB" sz="1200" b="0" dirty="0">
            <a:latin typeface="+mn-lt"/>
            <a:ea typeface="+mn-lt"/>
            <a:cs typeface="+mn-lt"/>
          </a:endParaRPr>
        </a:p>
      </dgm:t>
    </dgm:pt>
    <dgm:pt modelId="{0E7E43EC-C6F9-4218-BE82-391393B97BF1}" type="parTrans" cxnId="{3D56980B-0ADE-4ACA-945D-5865D7912263}">
      <dgm:prSet/>
      <dgm:spPr/>
      <dgm:t>
        <a:bodyPr/>
        <a:lstStyle/>
        <a:p>
          <a:endParaRPr lang="en-GB"/>
        </a:p>
      </dgm:t>
    </dgm:pt>
    <dgm:pt modelId="{7C35EE74-ADA4-4977-9403-B3172F3E4D0F}" type="sibTrans" cxnId="{3D56980B-0ADE-4ACA-945D-5865D7912263}">
      <dgm:prSet/>
      <dgm:spPr/>
      <dgm:t>
        <a:bodyPr/>
        <a:lstStyle/>
        <a:p>
          <a:endParaRPr lang="en-GB"/>
        </a:p>
      </dgm:t>
    </dgm:pt>
    <dgm:pt modelId="{E35B5E47-0324-44C1-A774-1D2174F22375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conjugate ‘</a:t>
          </a:r>
          <a:r>
            <a:rPr lang="en-GB" sz="1200" b="0" i="0" u="none" dirty="0" err="1"/>
            <a:t>avoir</a:t>
          </a:r>
          <a:r>
            <a:rPr lang="en-GB" sz="1200" b="0" i="0" u="none" dirty="0"/>
            <a:t>’ and sometimes successfully change regular and irregular verbs into the perfect tense.</a:t>
          </a:r>
          <a:endParaRPr lang="en-GB" sz="1200" b="0" dirty="0">
            <a:latin typeface="+mn-lt"/>
          </a:endParaRPr>
        </a:p>
      </dgm:t>
    </dgm:pt>
    <dgm:pt modelId="{DFD2480E-3E0C-48FF-932F-BA668C90C9BE}" type="parTrans" cxnId="{653EC444-5D87-4DB6-A90E-F32FD15B91A2}">
      <dgm:prSet/>
      <dgm:spPr/>
      <dgm:t>
        <a:bodyPr/>
        <a:lstStyle/>
        <a:p>
          <a:endParaRPr lang="en-GB"/>
        </a:p>
      </dgm:t>
    </dgm:pt>
    <dgm:pt modelId="{F87E7855-7DBA-47C5-AF05-C2EA8DBE29B8}" type="sibTrans" cxnId="{653EC444-5D87-4DB6-A90E-F32FD15B91A2}">
      <dgm:prSet/>
      <dgm:spPr/>
      <dgm:t>
        <a:bodyPr/>
        <a:lstStyle/>
        <a:p>
          <a:endParaRPr lang="en-GB"/>
        </a:p>
      </dgm:t>
    </dgm:pt>
    <dgm:pt modelId="{4E1BFA58-046E-42E8-8F20-BEDCF9E2880B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change</a:t>
          </a:r>
          <a:r>
            <a:rPr lang="en-US" sz="1200" b="0" i="0" dirty="0"/>
            <a:t>​ </a:t>
          </a:r>
          <a:r>
            <a:rPr lang="en-GB" sz="1200" b="0" i="0" u="none" dirty="0"/>
            <a:t>a whole paragraph into the perfect tense  accurately.</a:t>
          </a:r>
          <a:endParaRPr lang="en-GB" sz="1200" b="0" dirty="0">
            <a:latin typeface="+mn-lt"/>
          </a:endParaRPr>
        </a:p>
      </dgm:t>
    </dgm:pt>
    <dgm:pt modelId="{1E7318DD-D016-4B0F-BD8E-CD24F25962AF}" type="parTrans" cxnId="{8F369FE8-EF63-4DCA-AD3A-346206159423}">
      <dgm:prSet/>
      <dgm:spPr/>
      <dgm:t>
        <a:bodyPr/>
        <a:lstStyle/>
        <a:p>
          <a:endParaRPr lang="en-GB"/>
        </a:p>
      </dgm:t>
    </dgm:pt>
    <dgm:pt modelId="{47B1D6B3-61D2-4FBE-AC08-4C5F0287271A}" type="sibTrans" cxnId="{8F369FE8-EF63-4DCA-AD3A-346206159423}">
      <dgm:prSet/>
      <dgm:spPr/>
      <dgm:t>
        <a:bodyPr/>
        <a:lstStyle/>
        <a:p>
          <a:endParaRPr lang="en-GB"/>
        </a:p>
      </dgm:t>
    </dgm:pt>
    <dgm:pt modelId="{BC7C611D-5A54-4602-893A-CA4C59FAE667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change a whole paragraph into the perfect tense very accurately.</a:t>
          </a:r>
          <a:endParaRPr lang="en-GB" sz="1200" b="0" dirty="0">
            <a:latin typeface="+mn-lt"/>
          </a:endParaRPr>
        </a:p>
      </dgm:t>
    </dgm:pt>
    <dgm:pt modelId="{87D31521-25CD-4D7E-BFE9-AC82EE9CE3AA}" type="parTrans" cxnId="{9F484B0A-0224-4A84-A1EF-551C37D1D397}">
      <dgm:prSet/>
      <dgm:spPr/>
      <dgm:t>
        <a:bodyPr/>
        <a:lstStyle/>
        <a:p>
          <a:endParaRPr lang="en-GB"/>
        </a:p>
      </dgm:t>
    </dgm:pt>
    <dgm:pt modelId="{2796DB0D-C29B-484E-97B4-5D7E9D58852A}" type="sibTrans" cxnId="{9F484B0A-0224-4A84-A1EF-551C37D1D397}">
      <dgm:prSet/>
      <dgm:spPr/>
      <dgm:t>
        <a:bodyPr/>
        <a:lstStyle/>
        <a:p>
          <a:endParaRPr lang="en-GB"/>
        </a:p>
      </dgm:t>
    </dgm:pt>
    <dgm:pt modelId="{6B9774B3-EFF4-46D7-AE6E-42A4E9F1CECB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conjugate ‘</a:t>
          </a:r>
          <a:r>
            <a:rPr lang="en-GB" sz="1200" b="0" i="0" u="none" dirty="0" err="1"/>
            <a:t>avoir</a:t>
          </a:r>
          <a:r>
            <a:rPr lang="en-GB" sz="1200" b="0" i="0" u="none" dirty="0"/>
            <a:t>’ and change regular verbs into the perfect tense.</a:t>
          </a:r>
          <a:endParaRPr lang="en-GB" sz="1200" b="0" dirty="0">
            <a:latin typeface="+mn-lt"/>
          </a:endParaRPr>
        </a:p>
      </dgm:t>
    </dgm:pt>
    <dgm:pt modelId="{70E11BD9-6E80-4C61-92DD-23486BA96ECA}" type="parTrans" cxnId="{71B8D332-1699-4EBF-9373-B6167382F32A}">
      <dgm:prSet/>
      <dgm:spPr/>
      <dgm:t>
        <a:bodyPr/>
        <a:lstStyle/>
        <a:p>
          <a:endParaRPr lang="en-GB"/>
        </a:p>
      </dgm:t>
    </dgm:pt>
    <dgm:pt modelId="{0BF59FC7-2035-45EF-8FB1-69EF7056B4C5}" type="sibTrans" cxnId="{71B8D332-1699-4EBF-9373-B6167382F32A}">
      <dgm:prSet/>
      <dgm:spPr/>
      <dgm:t>
        <a:bodyPr/>
        <a:lstStyle/>
        <a:p>
          <a:endParaRPr lang="en-GB"/>
        </a:p>
      </dgm:t>
    </dgm:pt>
    <dgm:pt modelId="{C8BEAD66-2628-4B43-9A6B-FF08F3444FAF}" type="pres">
      <dgm:prSet presAssocID="{814303D1-91B5-4DD8-90E6-00AE72C4A5C5}" presName="Name0" presStyleCnt="0">
        <dgm:presLayoutVars>
          <dgm:resizeHandles/>
        </dgm:presLayoutVars>
      </dgm:prSet>
      <dgm:spPr/>
    </dgm:pt>
    <dgm:pt modelId="{3C17E512-A5D7-463D-B618-8D161FA01809}" type="pres">
      <dgm:prSet presAssocID="{6C7F385F-3D09-443F-A0AB-E65919A098A8}" presName="text" presStyleLbl="node1" presStyleIdx="0" presStyleCnt="3" custScaleX="714587" custScaleY="65312">
        <dgm:presLayoutVars>
          <dgm:bulletEnabled val="1"/>
        </dgm:presLayoutVars>
      </dgm:prSet>
      <dgm:spPr/>
    </dgm:pt>
    <dgm:pt modelId="{8E05D897-61AC-4344-A2C3-C47677776E03}" type="pres">
      <dgm:prSet presAssocID="{B7AF1C54-E979-495D-A4F2-E6ED788EC381}" presName="space" presStyleCnt="0"/>
      <dgm:spPr/>
    </dgm:pt>
    <dgm:pt modelId="{A007BD2E-B432-4D1C-9122-ABE7EC8D3E32}" type="pres">
      <dgm:prSet presAssocID="{D6B5A32E-9A63-438E-A755-58D65FA152C4}" presName="text" presStyleLbl="node1" presStyleIdx="1" presStyleCnt="3" custScaleX="714587" custScaleY="60578" custLinFactNeighborY="-51921">
        <dgm:presLayoutVars>
          <dgm:bulletEnabled val="1"/>
        </dgm:presLayoutVars>
      </dgm:prSet>
      <dgm:spPr/>
    </dgm:pt>
    <dgm:pt modelId="{00A1F0A4-F85E-4572-AECE-2AD200B05C68}" type="pres">
      <dgm:prSet presAssocID="{2345C089-A9B5-4B8B-87DC-D4717E203945}" presName="space" presStyleCnt="0"/>
      <dgm:spPr/>
    </dgm:pt>
    <dgm:pt modelId="{A02BBA5B-E8E3-4525-9231-FD805820FAE8}" type="pres">
      <dgm:prSet presAssocID="{5C9F9A94-2627-4568-8564-2F6B99CAC6C4}" presName="text" presStyleLbl="node1" presStyleIdx="2" presStyleCnt="3" custScaleX="647203" custScaleY="62806" custLinFactNeighborX="-118" custLinFactNeighborY="-39449">
        <dgm:presLayoutVars>
          <dgm:bulletEnabled val="1"/>
        </dgm:presLayoutVars>
      </dgm:prSet>
      <dgm:spPr/>
    </dgm:pt>
  </dgm:ptLst>
  <dgm:cxnLst>
    <dgm:cxn modelId="{9F484B0A-0224-4A84-A1EF-551C37D1D397}" srcId="{5C9F9A94-2627-4568-8564-2F6B99CAC6C4}" destId="{BC7C611D-5A54-4602-893A-CA4C59FAE667}" srcOrd="4" destOrd="0" parTransId="{87D31521-25CD-4D7E-BFE9-AC82EE9CE3AA}" sibTransId="{2796DB0D-C29B-484E-97B4-5D7E9D58852A}"/>
    <dgm:cxn modelId="{1228B10A-2A3A-4027-9EBF-E53CA74C76BD}" srcId="{814303D1-91B5-4DD8-90E6-00AE72C4A5C5}" destId="{5C9F9A94-2627-4568-8564-2F6B99CAC6C4}" srcOrd="2" destOrd="0" parTransId="{4FEF4AC8-EE18-4F9B-9518-A23622743A68}" sibTransId="{C04CA50D-3DA6-448F-B1AA-6342AA9EBB12}"/>
    <dgm:cxn modelId="{3D56980B-0ADE-4ACA-945D-5865D7912263}" srcId="{5C9F9A94-2627-4568-8564-2F6B99CAC6C4}" destId="{E8B37F3F-E0E0-41BA-A798-1AE626B79E58}" srcOrd="0" destOrd="0" parTransId="{0E7E43EC-C6F9-4218-BE82-391393B97BF1}" sibTransId="{7C35EE74-ADA4-4977-9403-B3172F3E4D0F}"/>
    <dgm:cxn modelId="{0B8E461C-4AF4-45AD-B88B-C6A3D28B1FCA}" type="presOf" srcId="{BC7C611D-5A54-4602-893A-CA4C59FAE667}" destId="{A02BBA5B-E8E3-4525-9231-FD805820FAE8}" srcOrd="0" destOrd="5" presId="urn:diagrams.loki3.com/VaryingWidthList"/>
    <dgm:cxn modelId="{BB5E422F-F20C-47A5-9DB9-8FA93FF8E71C}" type="presOf" srcId="{0FBF8F87-FC11-42F6-A059-A18ACB8112F9}" destId="{3C17E512-A5D7-463D-B618-8D161FA01809}" srcOrd="0" destOrd="5" presId="urn:diagrams.loki3.com/VaryingWidthList"/>
    <dgm:cxn modelId="{71B8D332-1699-4EBF-9373-B6167382F32A}" srcId="{5C9F9A94-2627-4568-8564-2F6B99CAC6C4}" destId="{6B9774B3-EFF4-46D7-AE6E-42A4E9F1CECB}" srcOrd="1" destOrd="0" parTransId="{70E11BD9-6E80-4C61-92DD-23486BA96ECA}" sibTransId="{0BF59FC7-2035-45EF-8FB1-69EF7056B4C5}"/>
    <dgm:cxn modelId="{6D491837-4095-422E-8843-1086224696A3}" type="presOf" srcId="{6C7F385F-3D09-443F-A0AB-E65919A098A8}" destId="{3C17E512-A5D7-463D-B618-8D161FA01809}" srcOrd="0" destOrd="0" presId="urn:diagrams.loki3.com/VaryingWidthList"/>
    <dgm:cxn modelId="{F63CA537-18B1-4D29-89CF-7284598891B5}" type="presOf" srcId="{755F0436-CDFA-4AFD-9BA8-2FD50E012BBA}" destId="{3C17E512-A5D7-463D-B618-8D161FA01809}" srcOrd="0" destOrd="4" presId="urn:diagrams.loki3.com/VaryingWidthList"/>
    <dgm:cxn modelId="{D60DEE37-87E9-4840-AF1A-52F88677C5F6}" type="presOf" srcId="{E35B5E47-0324-44C1-A774-1D2174F22375}" destId="{A02BBA5B-E8E3-4525-9231-FD805820FAE8}" srcOrd="0" destOrd="3" presId="urn:diagrams.loki3.com/VaryingWidthList"/>
    <dgm:cxn modelId="{929EB55C-5250-4617-A08A-B0CB3764EE95}" type="presOf" srcId="{4E1BFA58-046E-42E8-8F20-BEDCF9E2880B}" destId="{A02BBA5B-E8E3-4525-9231-FD805820FAE8}" srcOrd="0" destOrd="4" presId="urn:diagrams.loki3.com/VaryingWidthList"/>
    <dgm:cxn modelId="{2CADDB5C-E743-4F82-B671-1CC52257D467}" srcId="{D6B5A32E-9A63-438E-A755-58D65FA152C4}" destId="{B8AF4C32-CF36-47B4-918C-A24F4F9E216B}" srcOrd="2" destOrd="0" parTransId="{11239A77-3FAA-40B8-8142-88150C43199D}" sibTransId="{A7F90FD9-4680-41A8-B885-FE5AC208B576}"/>
    <dgm:cxn modelId="{DBF3F15C-C6DD-419F-ACCC-BCB161AA278B}" srcId="{D6B5A32E-9A63-438E-A755-58D65FA152C4}" destId="{E3403D98-C674-4AA7-8A9F-AA454B1AA811}" srcOrd="4" destOrd="0" parTransId="{05068AD7-9FFD-42F0-8EDE-183CB1C40B44}" sibTransId="{15597799-50B4-4834-91B5-4B7B7C8C4642}"/>
    <dgm:cxn modelId="{C7965F63-4A9B-4E68-9163-293D1C3920D5}" type="presOf" srcId="{B8AF4C32-CF36-47B4-918C-A24F4F9E216B}" destId="{A007BD2E-B432-4D1C-9122-ABE7EC8D3E32}" srcOrd="0" destOrd="3" presId="urn:diagrams.loki3.com/VaryingWidthList"/>
    <dgm:cxn modelId="{653EC444-5D87-4DB6-A90E-F32FD15B91A2}" srcId="{5C9F9A94-2627-4568-8564-2F6B99CAC6C4}" destId="{E35B5E47-0324-44C1-A774-1D2174F22375}" srcOrd="2" destOrd="0" parTransId="{DFD2480E-3E0C-48FF-932F-BA668C90C9BE}" sibTransId="{F87E7855-7DBA-47C5-AF05-C2EA8DBE29B8}"/>
    <dgm:cxn modelId="{B57F8972-8AEB-4254-8A2F-A5678D26BA74}" srcId="{D6B5A32E-9A63-438E-A755-58D65FA152C4}" destId="{C6F716FB-7B66-44A5-8B22-D423936AE81E}" srcOrd="0" destOrd="0" parTransId="{4FDD165A-EBD6-4817-9ED9-5B9FBCC689DD}" sibTransId="{B0D5F124-6A5F-4560-B483-02CE5EC1A0B2}"/>
    <dgm:cxn modelId="{BCDD9F73-D712-4179-A633-3094750FD40C}" type="presOf" srcId="{C6F716FB-7B66-44A5-8B22-D423936AE81E}" destId="{A007BD2E-B432-4D1C-9122-ABE7EC8D3E32}" srcOrd="0" destOrd="1" presId="urn:diagrams.loki3.com/VaryingWidthList"/>
    <dgm:cxn modelId="{81B84C77-2AE2-4FAD-AA81-688786965735}" srcId="{6C7F385F-3D09-443F-A0AB-E65919A098A8}" destId="{755F0436-CDFA-4AFD-9BA8-2FD50E012BBA}" srcOrd="3" destOrd="0" parTransId="{DECFD255-472D-4722-BF44-D475B975AFD6}" sibTransId="{FB4A07CA-9E21-40E7-B69C-67D30B3D074A}"/>
    <dgm:cxn modelId="{2C44537F-4C76-460D-BC4D-D1AA6DF4DDEF}" srcId="{D6B5A32E-9A63-438E-A755-58D65FA152C4}" destId="{27D01EC5-1682-4E95-9682-FF16D4275762}" srcOrd="1" destOrd="0" parTransId="{79C3D97A-0D63-44D2-8D91-BB54CBC2BA95}" sibTransId="{DC9FA8D8-6571-47E6-9C52-DDF842C22659}"/>
    <dgm:cxn modelId="{6DE84680-B031-4B01-94A8-97FA680C5936}" type="presOf" srcId="{48F173C0-888F-42C2-B8C8-B5D17DFAEC23}" destId="{A007BD2E-B432-4D1C-9122-ABE7EC8D3E32}" srcOrd="0" destOrd="4" presId="urn:diagrams.loki3.com/VaryingWidthList"/>
    <dgm:cxn modelId="{E921FF81-DD7C-4408-AD6A-621D2AB3483E}" type="presOf" srcId="{814303D1-91B5-4DD8-90E6-00AE72C4A5C5}" destId="{C8BEAD66-2628-4B43-9A6B-FF08F3444FAF}" srcOrd="0" destOrd="0" presId="urn:diagrams.loki3.com/VaryingWidthList"/>
    <dgm:cxn modelId="{CED0DF8B-C9D1-4522-9512-D709024E9FE7}" srcId="{6C7F385F-3D09-443F-A0AB-E65919A098A8}" destId="{29936920-4E66-4D4A-8E0A-46C31DA7DA22}" srcOrd="0" destOrd="0" parTransId="{FB146505-876E-4BAD-9AC9-1184B2A6DDD6}" sibTransId="{BB153069-8E4C-4CC5-9C74-3B9E59C03841}"/>
    <dgm:cxn modelId="{C2085C8C-20B5-44C3-95B2-E8240761311C}" type="presOf" srcId="{E3403D98-C674-4AA7-8A9F-AA454B1AA811}" destId="{A007BD2E-B432-4D1C-9122-ABE7EC8D3E32}" srcOrd="0" destOrd="5" presId="urn:diagrams.loki3.com/VaryingWidthList"/>
    <dgm:cxn modelId="{2004018D-E0EF-4496-8DCF-6044B7CCA438}" type="presOf" srcId="{27D01EC5-1682-4E95-9682-FF16D4275762}" destId="{A007BD2E-B432-4D1C-9122-ABE7EC8D3E32}" srcOrd="0" destOrd="2" presId="urn:diagrams.loki3.com/VaryingWidthList"/>
    <dgm:cxn modelId="{69D8858D-0D6A-49E5-9AAC-67C721BD3D27}" type="presOf" srcId="{403A836C-697A-45F5-B221-1B075E873A76}" destId="{3C17E512-A5D7-463D-B618-8D161FA01809}" srcOrd="0" destOrd="3" presId="urn:diagrams.loki3.com/VaryingWidthList"/>
    <dgm:cxn modelId="{6DD39BAC-BA66-4723-BA0A-976285A599EA}" type="presOf" srcId="{E8B37F3F-E0E0-41BA-A798-1AE626B79E58}" destId="{A02BBA5B-E8E3-4525-9231-FD805820FAE8}" srcOrd="0" destOrd="1" presId="urn:diagrams.loki3.com/VaryingWidthList"/>
    <dgm:cxn modelId="{816E6BB5-4EBC-441C-B501-EB2C6914A744}" type="presOf" srcId="{29936920-4E66-4D4A-8E0A-46C31DA7DA22}" destId="{3C17E512-A5D7-463D-B618-8D161FA01809}" srcOrd="0" destOrd="1" presId="urn:diagrams.loki3.com/VaryingWidthList"/>
    <dgm:cxn modelId="{F6484EB8-EF1D-4DB2-A78B-1339E2E80E24}" type="presOf" srcId="{5C9F9A94-2627-4568-8564-2F6B99CAC6C4}" destId="{A02BBA5B-E8E3-4525-9231-FD805820FAE8}" srcOrd="0" destOrd="0" presId="urn:diagrams.loki3.com/VaryingWidthList"/>
    <dgm:cxn modelId="{6C911ABB-0695-43D8-A1A0-CDB7414799EA}" srcId="{D6B5A32E-9A63-438E-A755-58D65FA152C4}" destId="{48F173C0-888F-42C2-B8C8-B5D17DFAEC23}" srcOrd="3" destOrd="0" parTransId="{A152A4D6-C31D-4341-8605-68A3DB86C92E}" sibTransId="{33151464-F831-49A0-BD93-3E8ED5DC7FEC}"/>
    <dgm:cxn modelId="{4E3C28D5-72A0-4484-BEE2-12D47047BE6B}" srcId="{6C7F385F-3D09-443F-A0AB-E65919A098A8}" destId="{403A836C-697A-45F5-B221-1B075E873A76}" srcOrd="2" destOrd="0" parTransId="{7FF5F9A3-9F81-46AB-B37C-EF37D89F4622}" sibTransId="{C3B829DD-E325-4E9C-9A97-7C2E178040C4}"/>
    <dgm:cxn modelId="{F1227DD6-C8F1-43D8-BDD3-8492E52F3F8C}" type="presOf" srcId="{41E20415-A8E9-4BCF-AB56-6F0F62B53F40}" destId="{3C17E512-A5D7-463D-B618-8D161FA01809}" srcOrd="0" destOrd="2" presId="urn:diagrams.loki3.com/VaryingWidthList"/>
    <dgm:cxn modelId="{8F369FE8-EF63-4DCA-AD3A-346206159423}" srcId="{5C9F9A94-2627-4568-8564-2F6B99CAC6C4}" destId="{4E1BFA58-046E-42E8-8F20-BEDCF9E2880B}" srcOrd="3" destOrd="0" parTransId="{1E7318DD-D016-4B0F-BD8E-CD24F25962AF}" sibTransId="{47B1D6B3-61D2-4FBE-AC08-4C5F0287271A}"/>
    <dgm:cxn modelId="{7B0C63EC-9A30-4A77-8694-2BC0C5C3AC7A}" type="presOf" srcId="{D6B5A32E-9A63-438E-A755-58D65FA152C4}" destId="{A007BD2E-B432-4D1C-9122-ABE7EC8D3E32}" srcOrd="0" destOrd="0" presId="urn:diagrams.loki3.com/VaryingWidthList"/>
    <dgm:cxn modelId="{573B97EC-8EB5-4F9E-9949-66B9E95ABA8F}" srcId="{814303D1-91B5-4DD8-90E6-00AE72C4A5C5}" destId="{6C7F385F-3D09-443F-A0AB-E65919A098A8}" srcOrd="0" destOrd="0" parTransId="{2400A6B0-CF3C-4E0B-926E-4A04D0416FAE}" sibTransId="{B7AF1C54-E979-495D-A4F2-E6ED788EC381}"/>
    <dgm:cxn modelId="{A29F9DF2-6BE7-478C-9886-56F13D9E8339}" srcId="{6C7F385F-3D09-443F-A0AB-E65919A098A8}" destId="{0FBF8F87-FC11-42F6-A059-A18ACB8112F9}" srcOrd="4" destOrd="0" parTransId="{17EE42D3-8D8D-4169-A1D4-AF350DF6EDBB}" sibTransId="{C783A27D-C452-4645-9766-B0FF3D28444E}"/>
    <dgm:cxn modelId="{694929F3-0809-4697-A635-E4857B213C79}" srcId="{814303D1-91B5-4DD8-90E6-00AE72C4A5C5}" destId="{D6B5A32E-9A63-438E-A755-58D65FA152C4}" srcOrd="1" destOrd="0" parTransId="{2040F1D3-E061-4739-A170-6B11339D3BAD}" sibTransId="{2345C089-A9B5-4B8B-87DC-D4717E203945}"/>
    <dgm:cxn modelId="{A757D7F4-5F01-4F33-8010-6648C5718462}" srcId="{6C7F385F-3D09-443F-A0AB-E65919A098A8}" destId="{41E20415-A8E9-4BCF-AB56-6F0F62B53F40}" srcOrd="1" destOrd="0" parTransId="{F90AA4B4-2BB7-4DF7-905D-81BC8CD22371}" sibTransId="{676C5444-8E26-4FE6-98E3-05EAE836BCD7}"/>
    <dgm:cxn modelId="{A7E39EF5-FE36-4986-B029-7B527AB520B5}" type="presOf" srcId="{6B9774B3-EFF4-46D7-AE6E-42A4E9F1CECB}" destId="{A02BBA5B-E8E3-4525-9231-FD805820FAE8}" srcOrd="0" destOrd="2" presId="urn:diagrams.loki3.com/VaryingWidthList"/>
    <dgm:cxn modelId="{3742CA61-4A34-4B06-9241-CB0A0E85D1C6}" type="presParOf" srcId="{C8BEAD66-2628-4B43-9A6B-FF08F3444FAF}" destId="{3C17E512-A5D7-463D-B618-8D161FA01809}" srcOrd="0" destOrd="0" presId="urn:diagrams.loki3.com/VaryingWidthList"/>
    <dgm:cxn modelId="{8CA4998A-E51D-4E71-9E55-8298F8482627}" type="presParOf" srcId="{C8BEAD66-2628-4B43-9A6B-FF08F3444FAF}" destId="{8E05D897-61AC-4344-A2C3-C47677776E03}" srcOrd="1" destOrd="0" presId="urn:diagrams.loki3.com/VaryingWidthList"/>
    <dgm:cxn modelId="{1BD4FA22-5198-4F0B-94A9-E7B6A5D741CA}" type="presParOf" srcId="{C8BEAD66-2628-4B43-9A6B-FF08F3444FAF}" destId="{A007BD2E-B432-4D1C-9122-ABE7EC8D3E32}" srcOrd="2" destOrd="0" presId="urn:diagrams.loki3.com/VaryingWidthList"/>
    <dgm:cxn modelId="{C5DA01A7-1DDD-4B6E-AEA5-7AE04F964653}" type="presParOf" srcId="{C8BEAD66-2628-4B43-9A6B-FF08F3444FAF}" destId="{00A1F0A4-F85E-4572-AECE-2AD200B05C68}" srcOrd="3" destOrd="0" presId="urn:diagrams.loki3.com/VaryingWidthList"/>
    <dgm:cxn modelId="{7314D26F-AFA4-4E7E-867E-61C55BF67EF7}" type="presParOf" srcId="{C8BEAD66-2628-4B43-9A6B-FF08F3444FAF}" destId="{A02BBA5B-E8E3-4525-9231-FD805820FAE8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14303D1-91B5-4DD8-90E6-00AE72C4A5C5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D7A1E643-4DD6-4BDF-B825-E49E03B474AF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 w="38100">
          <a:solidFill>
            <a:srgbClr val="7030A0"/>
          </a:solidFill>
        </a:ln>
      </dgm:spPr>
      <dgm:t>
        <a:bodyPr/>
        <a:lstStyle/>
        <a:p>
          <a:pPr algn="l"/>
          <a:r>
            <a:rPr lang="en-GB" sz="1200" b="1" dirty="0"/>
            <a:t>Summative assessment:                                                                      </a:t>
          </a:r>
          <a:r>
            <a:rPr lang="en-GB" sz="1200" b="0" dirty="0"/>
            <a:t>Pupils to complete multiple choice questions and translation activities on regular and irregular verbs that take ‘</a:t>
          </a:r>
          <a:r>
            <a:rPr lang="en-GB" sz="1200" b="0" dirty="0" err="1"/>
            <a:t>avoir</a:t>
          </a:r>
          <a:r>
            <a:rPr lang="en-GB" sz="1200" b="0" dirty="0"/>
            <a:t>’ and ‘</a:t>
          </a:r>
          <a:r>
            <a:rPr lang="en-GB" sz="1200" b="0" dirty="0" err="1"/>
            <a:t>être</a:t>
          </a:r>
          <a:r>
            <a:rPr lang="en-GB" sz="1200" b="0" dirty="0"/>
            <a:t>’ in the perfect tense.</a:t>
          </a:r>
        </a:p>
      </dgm:t>
    </dgm:pt>
    <dgm:pt modelId="{F3E8D204-EC37-4028-B4FE-3E6FDD6356E5}" type="parTrans" cxnId="{15D1B70F-0AA1-4DB2-98B3-A4E290AEE3CB}">
      <dgm:prSet/>
      <dgm:spPr/>
      <dgm:t>
        <a:bodyPr/>
        <a:lstStyle/>
        <a:p>
          <a:endParaRPr lang="en-GB"/>
        </a:p>
      </dgm:t>
    </dgm:pt>
    <dgm:pt modelId="{4683ED46-7CE4-445E-9497-CC79C387165B}" type="sibTrans" cxnId="{15D1B70F-0AA1-4DB2-98B3-A4E290AEE3CB}">
      <dgm:prSet/>
      <dgm:spPr/>
      <dgm:t>
        <a:bodyPr/>
        <a:lstStyle/>
        <a:p>
          <a:endParaRPr lang="en-GB"/>
        </a:p>
      </dgm:t>
    </dgm:pt>
    <dgm:pt modelId="{C8BEAD66-2628-4B43-9A6B-FF08F3444FAF}" type="pres">
      <dgm:prSet presAssocID="{814303D1-91B5-4DD8-90E6-00AE72C4A5C5}" presName="Name0" presStyleCnt="0">
        <dgm:presLayoutVars>
          <dgm:resizeHandles/>
        </dgm:presLayoutVars>
      </dgm:prSet>
      <dgm:spPr/>
    </dgm:pt>
    <dgm:pt modelId="{F8EFB8DC-5454-4771-B990-010C33358183}" type="pres">
      <dgm:prSet presAssocID="{D7A1E643-4DD6-4BDF-B825-E49E03B474AF}" presName="text" presStyleLbl="node1" presStyleIdx="0" presStyleCnt="1" custScaleX="714587" custScaleY="142867">
        <dgm:presLayoutVars>
          <dgm:bulletEnabled val="1"/>
        </dgm:presLayoutVars>
      </dgm:prSet>
      <dgm:spPr/>
    </dgm:pt>
  </dgm:ptLst>
  <dgm:cxnLst>
    <dgm:cxn modelId="{15D1B70F-0AA1-4DB2-98B3-A4E290AEE3CB}" srcId="{814303D1-91B5-4DD8-90E6-00AE72C4A5C5}" destId="{D7A1E643-4DD6-4BDF-B825-E49E03B474AF}" srcOrd="0" destOrd="0" parTransId="{F3E8D204-EC37-4028-B4FE-3E6FDD6356E5}" sibTransId="{4683ED46-7CE4-445E-9497-CC79C387165B}"/>
    <dgm:cxn modelId="{76BD3C15-5A0F-40DD-8181-3B3AC2CBCC74}" type="presOf" srcId="{D7A1E643-4DD6-4BDF-B825-E49E03B474AF}" destId="{F8EFB8DC-5454-4771-B990-010C33358183}" srcOrd="0" destOrd="0" presId="urn:diagrams.loki3.com/VaryingWidthList"/>
    <dgm:cxn modelId="{E921FF81-DD7C-4408-AD6A-621D2AB3483E}" type="presOf" srcId="{814303D1-91B5-4DD8-90E6-00AE72C4A5C5}" destId="{C8BEAD66-2628-4B43-9A6B-FF08F3444FAF}" srcOrd="0" destOrd="0" presId="urn:diagrams.loki3.com/VaryingWidthList"/>
    <dgm:cxn modelId="{46D54ED8-1511-4E50-BF1B-10C8D1358EBC}" type="presParOf" srcId="{C8BEAD66-2628-4B43-9A6B-FF08F3444FAF}" destId="{F8EFB8DC-5454-4771-B990-010C33358183}" srcOrd="0" destOrd="0" presId="urn:diagrams.loki3.com/VaryingWidthList"/>
  </dgm:cxnLst>
  <dgm:bg>
    <a:solidFill>
      <a:srgbClr val="CC66FF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5F99392-49C5-4C13-A53F-857B81212D90}" type="doc">
      <dgm:prSet loTypeId="urn:microsoft.com/office/officeart/2011/layout/Tab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3B8FB89E-8FA9-49D8-8488-5AA5BD716C73}">
      <dgm:prSet phldrT="[Text]" custT="1"/>
      <dgm:spPr>
        <a:solidFill>
          <a:srgbClr val="009999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000" dirty="0"/>
            <a:t>English</a:t>
          </a:r>
        </a:p>
      </dgm:t>
    </dgm:pt>
    <dgm:pt modelId="{864D9F88-7CEF-43E3-BCF6-559D1EEFFE6F}" type="parTrans" cxnId="{6BE3FBEE-07FE-46CA-810E-87226EB35CBB}">
      <dgm:prSet/>
      <dgm:spPr/>
      <dgm:t>
        <a:bodyPr/>
        <a:lstStyle/>
        <a:p>
          <a:endParaRPr lang="en-GB"/>
        </a:p>
      </dgm:t>
    </dgm:pt>
    <dgm:pt modelId="{A43DB183-F9FE-4E77-8461-B773A97E3C3E}" type="sibTrans" cxnId="{6BE3FBEE-07FE-46CA-810E-87226EB35CBB}">
      <dgm:prSet/>
      <dgm:spPr/>
      <dgm:t>
        <a:bodyPr/>
        <a:lstStyle/>
        <a:p>
          <a:endParaRPr lang="en-GB"/>
        </a:p>
      </dgm:t>
    </dgm:pt>
    <dgm:pt modelId="{DF861D88-1577-4689-B9E0-DF0280030A03}">
      <dgm:prSet phldrT="[Text]" custT="1"/>
      <dgm:spPr/>
      <dgm:t>
        <a:bodyPr/>
        <a:lstStyle/>
        <a:p>
          <a:pPr rtl="0"/>
          <a:endParaRPr lang="en-GB" sz="1400" dirty="0">
            <a:latin typeface="Calibri Light" panose="020F0302020204030204"/>
          </a:endParaRPr>
        </a:p>
      </dgm:t>
    </dgm:pt>
    <dgm:pt modelId="{758DEA5E-B622-4966-8B0F-F5664D8EF198}" type="parTrans" cxnId="{346402C4-7638-481A-AEE9-5DCC080025E0}">
      <dgm:prSet/>
      <dgm:spPr/>
      <dgm:t>
        <a:bodyPr/>
        <a:lstStyle/>
        <a:p>
          <a:endParaRPr lang="en-GB"/>
        </a:p>
      </dgm:t>
    </dgm:pt>
    <dgm:pt modelId="{5C751399-A634-4FC6-B7F7-676830636C4C}" type="sibTrans" cxnId="{346402C4-7638-481A-AEE9-5DCC080025E0}">
      <dgm:prSet/>
      <dgm:spPr/>
      <dgm:t>
        <a:bodyPr/>
        <a:lstStyle/>
        <a:p>
          <a:endParaRPr lang="en-GB"/>
        </a:p>
      </dgm:t>
    </dgm:pt>
    <dgm:pt modelId="{37F91E4E-0A86-4561-B781-88D138A80370}">
      <dgm:prSet phldr="0" custT="1"/>
      <dgm:spPr/>
      <dgm:t>
        <a:bodyPr/>
        <a:lstStyle/>
        <a:p>
          <a:pPr rtl="0"/>
          <a:r>
            <a:rPr lang="en-GB" sz="2000" dirty="0">
              <a:latin typeface="Calibri Light" panose="020F0302020204030204"/>
            </a:rPr>
            <a:t>Welsh</a:t>
          </a:r>
        </a:p>
      </dgm:t>
    </dgm:pt>
    <dgm:pt modelId="{8F0E667A-A8D1-40F0-A80B-BF210A31E474}" type="parTrans" cxnId="{AB3D4ADA-F123-4499-956A-D023197962CB}">
      <dgm:prSet/>
      <dgm:spPr/>
      <dgm:t>
        <a:bodyPr/>
        <a:lstStyle/>
        <a:p>
          <a:endParaRPr lang="en-GB"/>
        </a:p>
      </dgm:t>
    </dgm:pt>
    <dgm:pt modelId="{EF23DA83-6C25-4FF3-BDF6-F5764165ACF8}" type="sibTrans" cxnId="{AB3D4ADA-F123-4499-956A-D023197962CB}">
      <dgm:prSet/>
      <dgm:spPr/>
      <dgm:t>
        <a:bodyPr/>
        <a:lstStyle/>
        <a:p>
          <a:endParaRPr lang="en-GB"/>
        </a:p>
      </dgm:t>
    </dgm:pt>
    <dgm:pt modelId="{27A71F52-3192-4E89-9614-1AC820CC2DBB}" type="pres">
      <dgm:prSet presAssocID="{F5F99392-49C5-4C13-A53F-857B81212D90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F3E34061-C78D-4C65-B479-C376D6B74B0F}" type="pres">
      <dgm:prSet presAssocID="{3B8FB89E-8FA9-49D8-8488-5AA5BD716C73}" presName="composite" presStyleCnt="0"/>
      <dgm:spPr/>
    </dgm:pt>
    <dgm:pt modelId="{0BECDC9C-B80C-4971-8452-24C843D1290B}" type="pres">
      <dgm:prSet presAssocID="{3B8FB89E-8FA9-49D8-8488-5AA5BD716C73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47C47C67-97A9-4E02-8D22-9115C00A1B72}" type="pres">
      <dgm:prSet presAssocID="{3B8FB89E-8FA9-49D8-8488-5AA5BD716C73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</dgm:pt>
    <dgm:pt modelId="{C6D5467F-4837-447C-8787-B91C9AEEC14E}" type="pres">
      <dgm:prSet presAssocID="{3B8FB89E-8FA9-49D8-8488-5AA5BD716C73}" presName="Accent" presStyleLbl="parChTrans1D1" presStyleIdx="0" presStyleCnt="2"/>
      <dgm:spPr/>
    </dgm:pt>
    <dgm:pt modelId="{7D2C6D4C-837E-4F4D-A472-4642BE18E557}" type="pres">
      <dgm:prSet presAssocID="{A43DB183-F9FE-4E77-8461-B773A97E3C3E}" presName="sibTrans" presStyleCnt="0"/>
      <dgm:spPr/>
    </dgm:pt>
    <dgm:pt modelId="{A34E9110-FA51-4085-A150-267E52372156}" type="pres">
      <dgm:prSet presAssocID="{37F91E4E-0A86-4561-B781-88D138A80370}" presName="composite" presStyleCnt="0"/>
      <dgm:spPr/>
    </dgm:pt>
    <dgm:pt modelId="{4AED51E3-34D9-4524-AA06-798FAB5FB8DE}" type="pres">
      <dgm:prSet presAssocID="{37F91E4E-0A86-4561-B781-88D138A80370}" presName="FirstChild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4BD0CA2C-A856-485C-A6C7-BBEB06194471}" type="pres">
      <dgm:prSet presAssocID="{37F91E4E-0A86-4561-B781-88D138A80370}" presName="Parent" presStyleLbl="alignNode1" presStyleIdx="1" presStyleCnt="2">
        <dgm:presLayoutVars>
          <dgm:chMax val="3"/>
          <dgm:chPref val="3"/>
          <dgm:bulletEnabled val="1"/>
        </dgm:presLayoutVars>
      </dgm:prSet>
      <dgm:spPr/>
    </dgm:pt>
    <dgm:pt modelId="{EF1870C5-1C1A-464D-AAA6-182C1582B06F}" type="pres">
      <dgm:prSet presAssocID="{37F91E4E-0A86-4561-B781-88D138A80370}" presName="Accent" presStyleLbl="parChTrans1D1" presStyleIdx="1" presStyleCnt="2"/>
      <dgm:spPr/>
    </dgm:pt>
  </dgm:ptLst>
  <dgm:cxnLst>
    <dgm:cxn modelId="{4C1A2605-8429-4A72-B120-C4A112186EC5}" type="presOf" srcId="{3B8FB89E-8FA9-49D8-8488-5AA5BD716C73}" destId="{47C47C67-97A9-4E02-8D22-9115C00A1B72}" srcOrd="0" destOrd="0" presId="urn:microsoft.com/office/officeart/2011/layout/TabList"/>
    <dgm:cxn modelId="{7A694F18-EB72-4083-AF29-6173A7B3AEC1}" type="presOf" srcId="{37F91E4E-0A86-4561-B781-88D138A80370}" destId="{4BD0CA2C-A856-485C-A6C7-BBEB06194471}" srcOrd="0" destOrd="0" presId="urn:microsoft.com/office/officeart/2011/layout/TabList"/>
    <dgm:cxn modelId="{36629138-6808-418B-9F14-DE063597448D}" type="presOf" srcId="{F5F99392-49C5-4C13-A53F-857B81212D90}" destId="{27A71F52-3192-4E89-9614-1AC820CC2DBB}" srcOrd="0" destOrd="0" presId="urn:microsoft.com/office/officeart/2011/layout/TabList"/>
    <dgm:cxn modelId="{346402C4-7638-481A-AEE9-5DCC080025E0}" srcId="{3B8FB89E-8FA9-49D8-8488-5AA5BD716C73}" destId="{DF861D88-1577-4689-B9E0-DF0280030A03}" srcOrd="0" destOrd="0" parTransId="{758DEA5E-B622-4966-8B0F-F5664D8EF198}" sibTransId="{5C751399-A634-4FC6-B7F7-676830636C4C}"/>
    <dgm:cxn modelId="{AB3D4ADA-F123-4499-956A-D023197962CB}" srcId="{F5F99392-49C5-4C13-A53F-857B81212D90}" destId="{37F91E4E-0A86-4561-B781-88D138A80370}" srcOrd="1" destOrd="0" parTransId="{8F0E667A-A8D1-40F0-A80B-BF210A31E474}" sibTransId="{EF23DA83-6C25-4FF3-BDF6-F5764165ACF8}"/>
    <dgm:cxn modelId="{57D11AEC-8737-4A84-A043-04DE07FBCC27}" type="presOf" srcId="{DF861D88-1577-4689-B9E0-DF0280030A03}" destId="{0BECDC9C-B80C-4971-8452-24C843D1290B}" srcOrd="0" destOrd="0" presId="urn:microsoft.com/office/officeart/2011/layout/TabList"/>
    <dgm:cxn modelId="{6BE3FBEE-07FE-46CA-810E-87226EB35CBB}" srcId="{F5F99392-49C5-4C13-A53F-857B81212D90}" destId="{3B8FB89E-8FA9-49D8-8488-5AA5BD716C73}" srcOrd="0" destOrd="0" parTransId="{864D9F88-7CEF-43E3-BCF6-559D1EEFFE6F}" sibTransId="{A43DB183-F9FE-4E77-8461-B773A97E3C3E}"/>
    <dgm:cxn modelId="{F0B6F55B-50B3-475D-8818-32ACCA084184}" type="presParOf" srcId="{27A71F52-3192-4E89-9614-1AC820CC2DBB}" destId="{F3E34061-C78D-4C65-B479-C376D6B74B0F}" srcOrd="0" destOrd="0" presId="urn:microsoft.com/office/officeart/2011/layout/TabList"/>
    <dgm:cxn modelId="{FA501837-3001-4A40-AA95-39DD00EBC985}" type="presParOf" srcId="{F3E34061-C78D-4C65-B479-C376D6B74B0F}" destId="{0BECDC9C-B80C-4971-8452-24C843D1290B}" srcOrd="0" destOrd="0" presId="urn:microsoft.com/office/officeart/2011/layout/TabList"/>
    <dgm:cxn modelId="{FED51AF0-08F1-44CD-A122-225429F62C75}" type="presParOf" srcId="{F3E34061-C78D-4C65-B479-C376D6B74B0F}" destId="{47C47C67-97A9-4E02-8D22-9115C00A1B72}" srcOrd="1" destOrd="0" presId="urn:microsoft.com/office/officeart/2011/layout/TabList"/>
    <dgm:cxn modelId="{D2C6EF08-A0EE-4281-AE07-A2D0B25CA325}" type="presParOf" srcId="{F3E34061-C78D-4C65-B479-C376D6B74B0F}" destId="{C6D5467F-4837-447C-8787-B91C9AEEC14E}" srcOrd="2" destOrd="0" presId="urn:microsoft.com/office/officeart/2011/layout/TabList"/>
    <dgm:cxn modelId="{1A31A4DD-F83E-4008-9A36-0D6F9267ABC9}" type="presParOf" srcId="{27A71F52-3192-4E89-9614-1AC820CC2DBB}" destId="{7D2C6D4C-837E-4F4D-A472-4642BE18E557}" srcOrd="1" destOrd="0" presId="urn:microsoft.com/office/officeart/2011/layout/TabList"/>
    <dgm:cxn modelId="{F350D991-9FB7-4961-8FD7-4056C727D4D8}" type="presParOf" srcId="{27A71F52-3192-4E89-9614-1AC820CC2DBB}" destId="{A34E9110-FA51-4085-A150-267E52372156}" srcOrd="2" destOrd="0" presId="urn:microsoft.com/office/officeart/2011/layout/TabList"/>
    <dgm:cxn modelId="{5EEF7F69-E1BB-4DDC-904D-0F1BCDCB9DD2}" type="presParOf" srcId="{A34E9110-FA51-4085-A150-267E52372156}" destId="{4AED51E3-34D9-4524-AA06-798FAB5FB8DE}" srcOrd="0" destOrd="0" presId="urn:microsoft.com/office/officeart/2011/layout/TabList"/>
    <dgm:cxn modelId="{9B7BF50A-337F-456A-A19B-0A480C2AD440}" type="presParOf" srcId="{A34E9110-FA51-4085-A150-267E52372156}" destId="{4BD0CA2C-A856-485C-A6C7-BBEB06194471}" srcOrd="1" destOrd="0" presId="urn:microsoft.com/office/officeart/2011/layout/TabList"/>
    <dgm:cxn modelId="{B6663B73-2A67-42CA-9AEC-207C28A8C4AE}" type="presParOf" srcId="{A34E9110-FA51-4085-A150-267E52372156}" destId="{EF1870C5-1C1A-464D-AAA6-182C1582B06F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14303D1-91B5-4DD8-90E6-00AE72C4A5C5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6C7F385F-3D09-443F-A0AB-E65919A098A8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1" dirty="0">
              <a:latin typeface="+mn-lt"/>
            </a:rPr>
            <a:t>Independent learning</a:t>
          </a:r>
        </a:p>
      </dgm:t>
    </dgm:pt>
    <dgm:pt modelId="{2400A6B0-CF3C-4E0B-926E-4A04D0416FAE}" type="parTrans" cxnId="{573B97EC-8EB5-4F9E-9949-66B9E95ABA8F}">
      <dgm:prSet/>
      <dgm:spPr/>
      <dgm:t>
        <a:bodyPr/>
        <a:lstStyle/>
        <a:p>
          <a:endParaRPr lang="en-GB"/>
        </a:p>
      </dgm:t>
    </dgm:pt>
    <dgm:pt modelId="{B7AF1C54-E979-495D-A4F2-E6ED788EC381}" type="sibTrans" cxnId="{573B97EC-8EB5-4F9E-9949-66B9E95ABA8F}">
      <dgm:prSet/>
      <dgm:spPr/>
      <dgm:t>
        <a:bodyPr/>
        <a:lstStyle/>
        <a:p>
          <a:endParaRPr lang="en-GB"/>
        </a:p>
      </dgm:t>
    </dgm:pt>
    <dgm:pt modelId="{5C9F9A94-2627-4568-8564-2F6B99CAC6C4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1" dirty="0">
              <a:latin typeface="Ink Free" panose="03080402000500000000" pitchFamily="66" charset="0"/>
            </a:rPr>
            <a:t>Skills-grammar</a:t>
          </a:r>
          <a:endParaRPr lang="en-GB" sz="1200" b="0" dirty="0">
            <a:latin typeface="+mn-lt"/>
          </a:endParaRPr>
        </a:p>
      </dgm:t>
    </dgm:pt>
    <dgm:pt modelId="{4FEF4AC8-EE18-4F9B-9518-A23622743A68}" type="parTrans" cxnId="{1228B10A-2A3A-4027-9EBF-E53CA74C76BD}">
      <dgm:prSet/>
      <dgm:spPr/>
      <dgm:t>
        <a:bodyPr/>
        <a:lstStyle/>
        <a:p>
          <a:endParaRPr lang="en-GB"/>
        </a:p>
      </dgm:t>
    </dgm:pt>
    <dgm:pt modelId="{C04CA50D-3DA6-448F-B1AA-6342AA9EBB12}" type="sibTrans" cxnId="{1228B10A-2A3A-4027-9EBF-E53CA74C76BD}">
      <dgm:prSet/>
      <dgm:spPr/>
      <dgm:t>
        <a:bodyPr/>
        <a:lstStyle/>
        <a:p>
          <a:endParaRPr lang="en-GB"/>
        </a:p>
      </dgm:t>
    </dgm:pt>
    <dgm:pt modelId="{29936920-4E66-4D4A-8E0A-46C31DA7DA22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identify some of my errors.</a:t>
          </a:r>
          <a:endParaRPr lang="en-GB" sz="1200" b="0" dirty="0">
            <a:latin typeface="+mn-lt"/>
          </a:endParaRPr>
        </a:p>
      </dgm:t>
    </dgm:pt>
    <dgm:pt modelId="{FB146505-876E-4BAD-9AC9-1184B2A6DDD6}" type="parTrans" cxnId="{CED0DF8B-C9D1-4522-9512-D709024E9FE7}">
      <dgm:prSet/>
      <dgm:spPr/>
      <dgm:t>
        <a:bodyPr/>
        <a:lstStyle/>
        <a:p>
          <a:endParaRPr lang="en-GB"/>
        </a:p>
      </dgm:t>
    </dgm:pt>
    <dgm:pt modelId="{BB153069-8E4C-4CC5-9C74-3B9E59C03841}" type="sibTrans" cxnId="{CED0DF8B-C9D1-4522-9512-D709024E9FE7}">
      <dgm:prSet/>
      <dgm:spPr/>
      <dgm:t>
        <a:bodyPr/>
        <a:lstStyle/>
        <a:p>
          <a:endParaRPr lang="en-GB"/>
        </a:p>
      </dgm:t>
    </dgm:pt>
    <dgm:pt modelId="{41E20415-A8E9-4BCF-AB56-6F0F62B53F40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identify some of my errors and correct them.</a:t>
          </a:r>
          <a:endParaRPr lang="en-GB" sz="1200" b="0" dirty="0">
            <a:latin typeface="+mn-lt"/>
          </a:endParaRPr>
        </a:p>
      </dgm:t>
    </dgm:pt>
    <dgm:pt modelId="{F90AA4B4-2BB7-4DF7-905D-81BC8CD22371}" type="parTrans" cxnId="{A757D7F4-5F01-4F33-8010-6648C5718462}">
      <dgm:prSet/>
      <dgm:spPr/>
      <dgm:t>
        <a:bodyPr/>
        <a:lstStyle/>
        <a:p>
          <a:endParaRPr lang="en-GB"/>
        </a:p>
      </dgm:t>
    </dgm:pt>
    <dgm:pt modelId="{676C5444-8E26-4FE6-98E3-05EAE836BCD7}" type="sibTrans" cxnId="{A757D7F4-5F01-4F33-8010-6648C5718462}">
      <dgm:prSet/>
      <dgm:spPr/>
      <dgm:t>
        <a:bodyPr/>
        <a:lstStyle/>
        <a:p>
          <a:endParaRPr lang="en-GB"/>
        </a:p>
      </dgm:t>
    </dgm:pt>
    <dgm:pt modelId="{403A836C-697A-45F5-B221-1B075E873A76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identify almost all of my errors and correct them.</a:t>
          </a:r>
          <a:endParaRPr lang="en-GB" sz="1200" b="0" dirty="0">
            <a:latin typeface="+mn-lt"/>
          </a:endParaRPr>
        </a:p>
      </dgm:t>
    </dgm:pt>
    <dgm:pt modelId="{7FF5F9A3-9F81-46AB-B37C-EF37D89F4622}" type="parTrans" cxnId="{4E3C28D5-72A0-4484-BEE2-12D47047BE6B}">
      <dgm:prSet/>
      <dgm:spPr/>
      <dgm:t>
        <a:bodyPr/>
        <a:lstStyle/>
        <a:p>
          <a:endParaRPr lang="en-GB"/>
        </a:p>
      </dgm:t>
    </dgm:pt>
    <dgm:pt modelId="{C3B829DD-E325-4E9C-9A97-7C2E178040C4}" type="sibTrans" cxnId="{4E3C28D5-72A0-4484-BEE2-12D47047BE6B}">
      <dgm:prSet/>
      <dgm:spPr/>
      <dgm:t>
        <a:bodyPr/>
        <a:lstStyle/>
        <a:p>
          <a:endParaRPr lang="en-GB"/>
        </a:p>
      </dgm:t>
    </dgm:pt>
    <dgm:pt modelId="{755F0436-CDFA-4AFD-9BA8-2FD50E012BBA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identify the gaps in my knowledge and have developed an effective revision sheet.</a:t>
          </a:r>
          <a:endParaRPr lang="en-GB" sz="1200" b="0" dirty="0">
            <a:latin typeface="+mn-lt"/>
          </a:endParaRPr>
        </a:p>
      </dgm:t>
    </dgm:pt>
    <dgm:pt modelId="{DECFD255-472D-4722-BF44-D475B975AFD6}" type="parTrans" cxnId="{81B84C77-2AE2-4FAD-AA81-688786965735}">
      <dgm:prSet/>
      <dgm:spPr/>
      <dgm:t>
        <a:bodyPr/>
        <a:lstStyle/>
        <a:p>
          <a:endParaRPr lang="en-GB"/>
        </a:p>
      </dgm:t>
    </dgm:pt>
    <dgm:pt modelId="{FB4A07CA-9E21-40E7-B69C-67D30B3D074A}" type="sibTrans" cxnId="{81B84C77-2AE2-4FAD-AA81-688786965735}">
      <dgm:prSet/>
      <dgm:spPr/>
      <dgm:t>
        <a:bodyPr/>
        <a:lstStyle/>
        <a:p>
          <a:endParaRPr lang="en-GB"/>
        </a:p>
      </dgm:t>
    </dgm:pt>
    <dgm:pt modelId="{C6F716FB-7B66-44A5-8B22-D423936AE81E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recall some knowledge</a:t>
          </a:r>
          <a:r>
            <a:rPr lang="en-US" sz="1200" b="0" i="0" dirty="0"/>
            <a:t>​</a:t>
          </a:r>
          <a:endParaRPr lang="en-GB" sz="1200" b="1" dirty="0">
            <a:latin typeface="Ink Free" panose="03080402000500000000" pitchFamily="66" charset="0"/>
          </a:endParaRPr>
        </a:p>
      </dgm:t>
    </dgm:pt>
    <dgm:pt modelId="{4FDD165A-EBD6-4817-9ED9-5B9FBCC689DD}" type="parTrans" cxnId="{B57F8972-8AEB-4254-8A2F-A5678D26BA74}">
      <dgm:prSet/>
      <dgm:spPr/>
      <dgm:t>
        <a:bodyPr/>
        <a:lstStyle/>
        <a:p>
          <a:endParaRPr lang="en-GB"/>
        </a:p>
      </dgm:t>
    </dgm:pt>
    <dgm:pt modelId="{B0D5F124-6A5F-4560-B483-02CE5EC1A0B2}" type="sibTrans" cxnId="{B57F8972-8AEB-4254-8A2F-A5678D26BA74}">
      <dgm:prSet/>
      <dgm:spPr/>
      <dgm:t>
        <a:bodyPr/>
        <a:lstStyle/>
        <a:p>
          <a:endParaRPr lang="en-GB"/>
        </a:p>
      </dgm:t>
    </dgm:pt>
    <dgm:pt modelId="{27D01EC5-1682-4E95-9682-FF16D4275762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recall broader knowledge</a:t>
          </a:r>
          <a:r>
            <a:rPr lang="en-US" sz="1200" b="0" i="0" dirty="0"/>
            <a:t>​</a:t>
          </a:r>
          <a:endParaRPr lang="en-GB" sz="1200" b="1" dirty="0">
            <a:latin typeface="Ink Free" panose="03080402000500000000" pitchFamily="66" charset="0"/>
          </a:endParaRPr>
        </a:p>
      </dgm:t>
    </dgm:pt>
    <dgm:pt modelId="{79C3D97A-0D63-44D2-8D91-BB54CBC2BA95}" type="parTrans" cxnId="{2C44537F-4C76-460D-BC4D-D1AA6DF4DDEF}">
      <dgm:prSet/>
      <dgm:spPr/>
      <dgm:t>
        <a:bodyPr/>
        <a:lstStyle/>
        <a:p>
          <a:endParaRPr lang="en-GB"/>
        </a:p>
      </dgm:t>
    </dgm:pt>
    <dgm:pt modelId="{DC9FA8D8-6571-47E6-9C52-DDF842C22659}" type="sibTrans" cxnId="{2C44537F-4C76-460D-BC4D-D1AA6DF4DDEF}">
      <dgm:prSet/>
      <dgm:spPr/>
      <dgm:t>
        <a:bodyPr/>
        <a:lstStyle/>
        <a:p>
          <a:endParaRPr lang="en-GB"/>
        </a:p>
      </dgm:t>
    </dgm:pt>
    <dgm:pt modelId="{B8AF4C32-CF36-47B4-918C-A24F4F9E216B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recall previous learning and make links to new learning</a:t>
          </a:r>
          <a:r>
            <a:rPr lang="en-US" sz="1200" b="0" i="0" dirty="0"/>
            <a:t>​</a:t>
          </a:r>
          <a:endParaRPr lang="en-GB" sz="1200" b="1" dirty="0">
            <a:latin typeface="Ink Free" panose="03080402000500000000" pitchFamily="66" charset="0"/>
          </a:endParaRPr>
        </a:p>
      </dgm:t>
    </dgm:pt>
    <dgm:pt modelId="{11239A77-3FAA-40B8-8142-88150C43199D}" type="parTrans" cxnId="{2CADDB5C-E743-4F82-B671-1CC52257D467}">
      <dgm:prSet/>
      <dgm:spPr/>
      <dgm:t>
        <a:bodyPr/>
        <a:lstStyle/>
        <a:p>
          <a:endParaRPr lang="en-GB"/>
        </a:p>
      </dgm:t>
    </dgm:pt>
    <dgm:pt modelId="{A7F90FD9-4680-41A8-B885-FE5AC208B576}" type="sibTrans" cxnId="{2CADDB5C-E743-4F82-B671-1CC52257D467}">
      <dgm:prSet/>
      <dgm:spPr/>
      <dgm:t>
        <a:bodyPr/>
        <a:lstStyle/>
        <a:p>
          <a:endParaRPr lang="en-GB"/>
        </a:p>
      </dgm:t>
    </dgm:pt>
    <dgm:pt modelId="{48F173C0-888F-42C2-B8C8-B5D17DFAEC23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recall more detailed, accurate and complex knowledge.</a:t>
          </a:r>
          <a:r>
            <a:rPr lang="en-US" sz="1200" b="0" i="0" dirty="0"/>
            <a:t>​</a:t>
          </a:r>
          <a:endParaRPr lang="en-GB" sz="1200" b="1" dirty="0">
            <a:latin typeface="Ink Free" panose="03080402000500000000" pitchFamily="66" charset="0"/>
          </a:endParaRPr>
        </a:p>
      </dgm:t>
    </dgm:pt>
    <dgm:pt modelId="{A152A4D6-C31D-4341-8605-68A3DB86C92E}" type="parTrans" cxnId="{6C911ABB-0695-43D8-A1A0-CDB7414799EA}">
      <dgm:prSet/>
      <dgm:spPr/>
      <dgm:t>
        <a:bodyPr/>
        <a:lstStyle/>
        <a:p>
          <a:endParaRPr lang="en-GB"/>
        </a:p>
      </dgm:t>
    </dgm:pt>
    <dgm:pt modelId="{33151464-F831-49A0-BD93-3E8ED5DC7FEC}" type="sibTrans" cxnId="{6C911ABB-0695-43D8-A1A0-CDB7414799EA}">
      <dgm:prSet/>
      <dgm:spPr/>
      <dgm:t>
        <a:bodyPr/>
        <a:lstStyle/>
        <a:p>
          <a:endParaRPr lang="en-GB"/>
        </a:p>
      </dgm:t>
    </dgm:pt>
    <dgm:pt modelId="{E3403D98-C674-4AA7-8A9F-AA454B1AA811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revisit previous learning and apply language to develop answers</a:t>
          </a:r>
          <a:r>
            <a:rPr lang="en-US" sz="1200" b="0" i="0" dirty="0"/>
            <a:t>​.</a:t>
          </a:r>
          <a:endParaRPr lang="en-GB" sz="1200" b="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5068AD7-9FFD-42F0-8EDE-183CB1C40B44}" type="parTrans" cxnId="{DBF3F15C-C6DD-419F-ACCC-BCB161AA278B}">
      <dgm:prSet/>
      <dgm:spPr/>
      <dgm:t>
        <a:bodyPr/>
        <a:lstStyle/>
        <a:p>
          <a:endParaRPr lang="en-GB"/>
        </a:p>
      </dgm:t>
    </dgm:pt>
    <dgm:pt modelId="{15597799-50B4-4834-91B5-4B7B7C8C4642}" type="sibTrans" cxnId="{DBF3F15C-C6DD-419F-ACCC-BCB161AA278B}">
      <dgm:prSet/>
      <dgm:spPr/>
      <dgm:t>
        <a:bodyPr/>
        <a:lstStyle/>
        <a:p>
          <a:endParaRPr lang="en-GB"/>
        </a:p>
      </dgm:t>
    </dgm:pt>
    <dgm:pt modelId="{E8B37F3F-E0E0-41BA-A798-1AE626B79E58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conjugate ‘</a:t>
          </a:r>
          <a:r>
            <a:rPr lang="en-GB" sz="1200" dirty="0" err="1"/>
            <a:t>être</a:t>
          </a:r>
          <a:r>
            <a:rPr lang="en-GB" sz="1200" b="0" i="0" u="none" dirty="0"/>
            <a:t>’</a:t>
          </a:r>
          <a:endParaRPr lang="en-GB" sz="1200" b="0" dirty="0">
            <a:latin typeface="+mn-lt"/>
          </a:endParaRPr>
        </a:p>
      </dgm:t>
    </dgm:pt>
    <dgm:pt modelId="{0E7E43EC-C6F9-4218-BE82-391393B97BF1}" type="parTrans" cxnId="{3D56980B-0ADE-4ACA-945D-5865D7912263}">
      <dgm:prSet/>
      <dgm:spPr/>
      <dgm:t>
        <a:bodyPr/>
        <a:lstStyle/>
        <a:p>
          <a:endParaRPr lang="en-GB"/>
        </a:p>
      </dgm:t>
    </dgm:pt>
    <dgm:pt modelId="{7C35EE74-ADA4-4977-9403-B3172F3E4D0F}" type="sibTrans" cxnId="{3D56980B-0ADE-4ACA-945D-5865D7912263}">
      <dgm:prSet/>
      <dgm:spPr/>
      <dgm:t>
        <a:bodyPr/>
        <a:lstStyle/>
        <a:p>
          <a:endParaRPr lang="en-GB"/>
        </a:p>
      </dgm:t>
    </dgm:pt>
    <dgm:pt modelId="{E35B5E47-0324-44C1-A774-1D2174F22375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conjugate ‘</a:t>
          </a:r>
          <a:r>
            <a:rPr lang="en-GB" sz="1200" dirty="0" err="1"/>
            <a:t>être</a:t>
          </a:r>
          <a:r>
            <a:rPr lang="en-GB" sz="1200" b="0" i="0" u="none" dirty="0"/>
            <a:t>’ and sometimes successfully change regular and irregular verbs into the perfect tense.</a:t>
          </a:r>
          <a:endParaRPr lang="en-GB" sz="1200" b="0" dirty="0">
            <a:latin typeface="+mn-lt"/>
          </a:endParaRPr>
        </a:p>
      </dgm:t>
    </dgm:pt>
    <dgm:pt modelId="{DFD2480E-3E0C-48FF-932F-BA668C90C9BE}" type="parTrans" cxnId="{653EC444-5D87-4DB6-A90E-F32FD15B91A2}">
      <dgm:prSet/>
      <dgm:spPr/>
      <dgm:t>
        <a:bodyPr/>
        <a:lstStyle/>
        <a:p>
          <a:endParaRPr lang="en-GB"/>
        </a:p>
      </dgm:t>
    </dgm:pt>
    <dgm:pt modelId="{F87E7855-7DBA-47C5-AF05-C2EA8DBE29B8}" type="sibTrans" cxnId="{653EC444-5D87-4DB6-A90E-F32FD15B91A2}">
      <dgm:prSet/>
      <dgm:spPr/>
      <dgm:t>
        <a:bodyPr/>
        <a:lstStyle/>
        <a:p>
          <a:endParaRPr lang="en-GB"/>
        </a:p>
      </dgm:t>
    </dgm:pt>
    <dgm:pt modelId="{4E1BFA58-046E-42E8-8F20-BEDCF9E2880B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know how to make past participles agree</a:t>
          </a:r>
          <a:endParaRPr lang="en-GB" sz="1200" b="0" dirty="0">
            <a:latin typeface="+mn-lt"/>
          </a:endParaRPr>
        </a:p>
      </dgm:t>
    </dgm:pt>
    <dgm:pt modelId="{1E7318DD-D016-4B0F-BD8E-CD24F25962AF}" type="parTrans" cxnId="{8F369FE8-EF63-4DCA-AD3A-346206159423}">
      <dgm:prSet/>
      <dgm:spPr/>
      <dgm:t>
        <a:bodyPr/>
        <a:lstStyle/>
        <a:p>
          <a:endParaRPr lang="en-GB"/>
        </a:p>
      </dgm:t>
    </dgm:pt>
    <dgm:pt modelId="{47B1D6B3-61D2-4FBE-AC08-4C5F0287271A}" type="sibTrans" cxnId="{8F369FE8-EF63-4DCA-AD3A-346206159423}">
      <dgm:prSet/>
      <dgm:spPr/>
      <dgm:t>
        <a:bodyPr/>
        <a:lstStyle/>
        <a:p>
          <a:endParaRPr lang="en-GB"/>
        </a:p>
      </dgm:t>
    </dgm:pt>
    <dgm:pt modelId="{BC7C611D-5A54-4602-893A-CA4C59FAE667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change a whole paragraph into the perfect tense very accurately</a:t>
          </a:r>
          <a:r>
            <a:rPr lang="en-GB" sz="1400" b="0" i="0" u="none" dirty="0"/>
            <a:t>.</a:t>
          </a:r>
          <a:endParaRPr lang="en-GB" sz="1400" b="0" dirty="0">
            <a:latin typeface="+mn-lt"/>
          </a:endParaRPr>
        </a:p>
      </dgm:t>
    </dgm:pt>
    <dgm:pt modelId="{87D31521-25CD-4D7E-BFE9-AC82EE9CE3AA}" type="parTrans" cxnId="{9F484B0A-0224-4A84-A1EF-551C37D1D397}">
      <dgm:prSet/>
      <dgm:spPr/>
      <dgm:t>
        <a:bodyPr/>
        <a:lstStyle/>
        <a:p>
          <a:endParaRPr lang="en-GB"/>
        </a:p>
      </dgm:t>
    </dgm:pt>
    <dgm:pt modelId="{2796DB0D-C29B-484E-97B4-5D7E9D58852A}" type="sibTrans" cxnId="{9F484B0A-0224-4A84-A1EF-551C37D1D397}">
      <dgm:prSet/>
      <dgm:spPr/>
      <dgm:t>
        <a:bodyPr/>
        <a:lstStyle/>
        <a:p>
          <a:endParaRPr lang="en-GB"/>
        </a:p>
      </dgm:t>
    </dgm:pt>
    <dgm:pt modelId="{6B9774B3-EFF4-46D7-AE6E-42A4E9F1CECB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i="0" u="none" dirty="0"/>
            <a:t>I can conjugate ‘</a:t>
          </a:r>
          <a:r>
            <a:rPr lang="en-GB" sz="1200" dirty="0" err="1"/>
            <a:t>être</a:t>
          </a:r>
          <a:r>
            <a:rPr lang="en-GB" sz="1200" b="0" i="0" u="none" dirty="0"/>
            <a:t>’ and change regular verbs into the perfect tense.</a:t>
          </a:r>
          <a:endParaRPr lang="en-GB" sz="1200" b="0" dirty="0">
            <a:latin typeface="+mn-lt"/>
          </a:endParaRPr>
        </a:p>
      </dgm:t>
    </dgm:pt>
    <dgm:pt modelId="{70E11BD9-6E80-4C61-92DD-23486BA96ECA}" type="parTrans" cxnId="{71B8D332-1699-4EBF-9373-B6167382F32A}">
      <dgm:prSet/>
      <dgm:spPr/>
      <dgm:t>
        <a:bodyPr/>
        <a:lstStyle/>
        <a:p>
          <a:endParaRPr lang="en-GB"/>
        </a:p>
      </dgm:t>
    </dgm:pt>
    <dgm:pt modelId="{0BF59FC7-2035-45EF-8FB1-69EF7056B4C5}" type="sibTrans" cxnId="{71B8D332-1699-4EBF-9373-B6167382F32A}">
      <dgm:prSet/>
      <dgm:spPr/>
      <dgm:t>
        <a:bodyPr/>
        <a:lstStyle/>
        <a:p>
          <a:endParaRPr lang="en-GB"/>
        </a:p>
      </dgm:t>
    </dgm:pt>
    <dgm:pt modelId="{D6B5A32E-9A63-438E-A755-58D65FA152C4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1" dirty="0">
              <a:latin typeface="Ink Free" panose="03080402000500000000" pitchFamily="66" charset="0"/>
            </a:rPr>
            <a:t>Recall</a:t>
          </a:r>
        </a:p>
      </dgm:t>
    </dgm:pt>
    <dgm:pt modelId="{2345C089-A9B5-4B8B-87DC-D4717E203945}" type="sibTrans" cxnId="{694929F3-0809-4697-A635-E4857B213C79}">
      <dgm:prSet/>
      <dgm:spPr/>
      <dgm:t>
        <a:bodyPr/>
        <a:lstStyle/>
        <a:p>
          <a:endParaRPr lang="en-GB"/>
        </a:p>
      </dgm:t>
    </dgm:pt>
    <dgm:pt modelId="{2040F1D3-E061-4739-A170-6B11339D3BAD}" type="parTrans" cxnId="{694929F3-0809-4697-A635-E4857B213C79}">
      <dgm:prSet/>
      <dgm:spPr/>
      <dgm:t>
        <a:bodyPr/>
        <a:lstStyle/>
        <a:p>
          <a:endParaRPr lang="en-GB"/>
        </a:p>
      </dgm:t>
    </dgm:pt>
    <dgm:pt modelId="{E05073ED-96B9-44BD-B5A2-93F9DCBFA63D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200" b="0" dirty="0">
              <a:latin typeface="+mn-lt"/>
            </a:rPr>
            <a:t>I can identify the gaps in my knowledge, can justify my corrections and have created an effective revision sheet.</a:t>
          </a:r>
        </a:p>
      </dgm:t>
    </dgm:pt>
    <dgm:pt modelId="{AB039D94-7039-4CFA-BE0D-AF49FD0A579F}" type="parTrans" cxnId="{6171F466-C01E-4F72-AEDD-42468F364802}">
      <dgm:prSet/>
      <dgm:spPr/>
      <dgm:t>
        <a:bodyPr/>
        <a:lstStyle/>
        <a:p>
          <a:endParaRPr lang="en-GB"/>
        </a:p>
      </dgm:t>
    </dgm:pt>
    <dgm:pt modelId="{415C6907-2A44-4AC4-AA46-75B0CE986DF3}" type="sibTrans" cxnId="{6171F466-C01E-4F72-AEDD-42468F364802}">
      <dgm:prSet/>
      <dgm:spPr/>
      <dgm:t>
        <a:bodyPr/>
        <a:lstStyle/>
        <a:p>
          <a:endParaRPr lang="en-GB"/>
        </a:p>
      </dgm:t>
    </dgm:pt>
    <dgm:pt modelId="{C8BEAD66-2628-4B43-9A6B-FF08F3444FAF}" type="pres">
      <dgm:prSet presAssocID="{814303D1-91B5-4DD8-90E6-00AE72C4A5C5}" presName="Name0" presStyleCnt="0">
        <dgm:presLayoutVars>
          <dgm:resizeHandles/>
        </dgm:presLayoutVars>
      </dgm:prSet>
      <dgm:spPr/>
    </dgm:pt>
    <dgm:pt modelId="{3C17E512-A5D7-463D-B618-8D161FA01809}" type="pres">
      <dgm:prSet presAssocID="{6C7F385F-3D09-443F-A0AB-E65919A098A8}" presName="text" presStyleLbl="node1" presStyleIdx="0" presStyleCnt="3" custScaleX="714587" custScaleY="38031">
        <dgm:presLayoutVars>
          <dgm:bulletEnabled val="1"/>
        </dgm:presLayoutVars>
      </dgm:prSet>
      <dgm:spPr/>
    </dgm:pt>
    <dgm:pt modelId="{8E05D897-61AC-4344-A2C3-C47677776E03}" type="pres">
      <dgm:prSet presAssocID="{B7AF1C54-E979-495D-A4F2-E6ED788EC381}" presName="space" presStyleCnt="0"/>
      <dgm:spPr/>
    </dgm:pt>
    <dgm:pt modelId="{A007BD2E-B432-4D1C-9122-ABE7EC8D3E32}" type="pres">
      <dgm:prSet presAssocID="{D6B5A32E-9A63-438E-A755-58D65FA152C4}" presName="text" presStyleLbl="node1" presStyleIdx="1" presStyleCnt="3" custScaleX="714587" custScaleY="27585" custLinFactNeighborY="-51921">
        <dgm:presLayoutVars>
          <dgm:bulletEnabled val="1"/>
        </dgm:presLayoutVars>
      </dgm:prSet>
      <dgm:spPr/>
    </dgm:pt>
    <dgm:pt modelId="{00A1F0A4-F85E-4572-AECE-2AD200B05C68}" type="pres">
      <dgm:prSet presAssocID="{2345C089-A9B5-4B8B-87DC-D4717E203945}" presName="space" presStyleCnt="0"/>
      <dgm:spPr/>
    </dgm:pt>
    <dgm:pt modelId="{A02BBA5B-E8E3-4525-9231-FD805820FAE8}" type="pres">
      <dgm:prSet presAssocID="{5C9F9A94-2627-4568-8564-2F6B99CAC6C4}" presName="text" presStyleLbl="node1" presStyleIdx="2" presStyleCnt="3" custScaleX="647203" custScaleY="34758" custLinFactNeighborX="-118" custLinFactNeighborY="-39449">
        <dgm:presLayoutVars>
          <dgm:bulletEnabled val="1"/>
        </dgm:presLayoutVars>
      </dgm:prSet>
      <dgm:spPr/>
    </dgm:pt>
  </dgm:ptLst>
  <dgm:cxnLst>
    <dgm:cxn modelId="{9F484B0A-0224-4A84-A1EF-551C37D1D397}" srcId="{5C9F9A94-2627-4568-8564-2F6B99CAC6C4}" destId="{BC7C611D-5A54-4602-893A-CA4C59FAE667}" srcOrd="4" destOrd="0" parTransId="{87D31521-25CD-4D7E-BFE9-AC82EE9CE3AA}" sibTransId="{2796DB0D-C29B-484E-97B4-5D7E9D58852A}"/>
    <dgm:cxn modelId="{1228B10A-2A3A-4027-9EBF-E53CA74C76BD}" srcId="{814303D1-91B5-4DD8-90E6-00AE72C4A5C5}" destId="{5C9F9A94-2627-4568-8564-2F6B99CAC6C4}" srcOrd="2" destOrd="0" parTransId="{4FEF4AC8-EE18-4F9B-9518-A23622743A68}" sibTransId="{C04CA50D-3DA6-448F-B1AA-6342AA9EBB12}"/>
    <dgm:cxn modelId="{3D56980B-0ADE-4ACA-945D-5865D7912263}" srcId="{5C9F9A94-2627-4568-8564-2F6B99CAC6C4}" destId="{E8B37F3F-E0E0-41BA-A798-1AE626B79E58}" srcOrd="0" destOrd="0" parTransId="{0E7E43EC-C6F9-4218-BE82-391393B97BF1}" sibTransId="{7C35EE74-ADA4-4977-9403-B3172F3E4D0F}"/>
    <dgm:cxn modelId="{0B8E461C-4AF4-45AD-B88B-C6A3D28B1FCA}" type="presOf" srcId="{BC7C611D-5A54-4602-893A-CA4C59FAE667}" destId="{A02BBA5B-E8E3-4525-9231-FD805820FAE8}" srcOrd="0" destOrd="5" presId="urn:diagrams.loki3.com/VaryingWidthList"/>
    <dgm:cxn modelId="{71B8D332-1699-4EBF-9373-B6167382F32A}" srcId="{5C9F9A94-2627-4568-8564-2F6B99CAC6C4}" destId="{6B9774B3-EFF4-46D7-AE6E-42A4E9F1CECB}" srcOrd="1" destOrd="0" parTransId="{70E11BD9-6E80-4C61-92DD-23486BA96ECA}" sibTransId="{0BF59FC7-2035-45EF-8FB1-69EF7056B4C5}"/>
    <dgm:cxn modelId="{6D491837-4095-422E-8843-1086224696A3}" type="presOf" srcId="{6C7F385F-3D09-443F-A0AB-E65919A098A8}" destId="{3C17E512-A5D7-463D-B618-8D161FA01809}" srcOrd="0" destOrd="0" presId="urn:diagrams.loki3.com/VaryingWidthList"/>
    <dgm:cxn modelId="{F63CA537-18B1-4D29-89CF-7284598891B5}" type="presOf" srcId="{755F0436-CDFA-4AFD-9BA8-2FD50E012BBA}" destId="{3C17E512-A5D7-463D-B618-8D161FA01809}" srcOrd="0" destOrd="4" presId="urn:diagrams.loki3.com/VaryingWidthList"/>
    <dgm:cxn modelId="{D60DEE37-87E9-4840-AF1A-52F88677C5F6}" type="presOf" srcId="{E35B5E47-0324-44C1-A774-1D2174F22375}" destId="{A02BBA5B-E8E3-4525-9231-FD805820FAE8}" srcOrd="0" destOrd="3" presId="urn:diagrams.loki3.com/VaryingWidthList"/>
    <dgm:cxn modelId="{929EB55C-5250-4617-A08A-B0CB3764EE95}" type="presOf" srcId="{4E1BFA58-046E-42E8-8F20-BEDCF9E2880B}" destId="{A02BBA5B-E8E3-4525-9231-FD805820FAE8}" srcOrd="0" destOrd="4" presId="urn:diagrams.loki3.com/VaryingWidthList"/>
    <dgm:cxn modelId="{2CADDB5C-E743-4F82-B671-1CC52257D467}" srcId="{D6B5A32E-9A63-438E-A755-58D65FA152C4}" destId="{B8AF4C32-CF36-47B4-918C-A24F4F9E216B}" srcOrd="2" destOrd="0" parTransId="{11239A77-3FAA-40B8-8142-88150C43199D}" sibTransId="{A7F90FD9-4680-41A8-B885-FE5AC208B576}"/>
    <dgm:cxn modelId="{DBF3F15C-C6DD-419F-ACCC-BCB161AA278B}" srcId="{D6B5A32E-9A63-438E-A755-58D65FA152C4}" destId="{E3403D98-C674-4AA7-8A9F-AA454B1AA811}" srcOrd="4" destOrd="0" parTransId="{05068AD7-9FFD-42F0-8EDE-183CB1C40B44}" sibTransId="{15597799-50B4-4834-91B5-4B7B7C8C4642}"/>
    <dgm:cxn modelId="{C7965F63-4A9B-4E68-9163-293D1C3920D5}" type="presOf" srcId="{B8AF4C32-CF36-47B4-918C-A24F4F9E216B}" destId="{A007BD2E-B432-4D1C-9122-ABE7EC8D3E32}" srcOrd="0" destOrd="3" presId="urn:diagrams.loki3.com/VaryingWidthList"/>
    <dgm:cxn modelId="{653EC444-5D87-4DB6-A90E-F32FD15B91A2}" srcId="{5C9F9A94-2627-4568-8564-2F6B99CAC6C4}" destId="{E35B5E47-0324-44C1-A774-1D2174F22375}" srcOrd="2" destOrd="0" parTransId="{DFD2480E-3E0C-48FF-932F-BA668C90C9BE}" sibTransId="{F87E7855-7DBA-47C5-AF05-C2EA8DBE29B8}"/>
    <dgm:cxn modelId="{6171F466-C01E-4F72-AEDD-42468F364802}" srcId="{6C7F385F-3D09-443F-A0AB-E65919A098A8}" destId="{E05073ED-96B9-44BD-B5A2-93F9DCBFA63D}" srcOrd="4" destOrd="0" parTransId="{AB039D94-7039-4CFA-BE0D-AF49FD0A579F}" sibTransId="{415C6907-2A44-4AC4-AA46-75B0CE986DF3}"/>
    <dgm:cxn modelId="{B57F8972-8AEB-4254-8A2F-A5678D26BA74}" srcId="{D6B5A32E-9A63-438E-A755-58D65FA152C4}" destId="{C6F716FB-7B66-44A5-8B22-D423936AE81E}" srcOrd="0" destOrd="0" parTransId="{4FDD165A-EBD6-4817-9ED9-5B9FBCC689DD}" sibTransId="{B0D5F124-6A5F-4560-B483-02CE5EC1A0B2}"/>
    <dgm:cxn modelId="{BCDD9F73-D712-4179-A633-3094750FD40C}" type="presOf" srcId="{C6F716FB-7B66-44A5-8B22-D423936AE81E}" destId="{A007BD2E-B432-4D1C-9122-ABE7EC8D3E32}" srcOrd="0" destOrd="1" presId="urn:diagrams.loki3.com/VaryingWidthList"/>
    <dgm:cxn modelId="{81B84C77-2AE2-4FAD-AA81-688786965735}" srcId="{6C7F385F-3D09-443F-A0AB-E65919A098A8}" destId="{755F0436-CDFA-4AFD-9BA8-2FD50E012BBA}" srcOrd="3" destOrd="0" parTransId="{DECFD255-472D-4722-BF44-D475B975AFD6}" sibTransId="{FB4A07CA-9E21-40E7-B69C-67D30B3D074A}"/>
    <dgm:cxn modelId="{2C44537F-4C76-460D-BC4D-D1AA6DF4DDEF}" srcId="{D6B5A32E-9A63-438E-A755-58D65FA152C4}" destId="{27D01EC5-1682-4E95-9682-FF16D4275762}" srcOrd="1" destOrd="0" parTransId="{79C3D97A-0D63-44D2-8D91-BB54CBC2BA95}" sibTransId="{DC9FA8D8-6571-47E6-9C52-DDF842C22659}"/>
    <dgm:cxn modelId="{6DE84680-B031-4B01-94A8-97FA680C5936}" type="presOf" srcId="{48F173C0-888F-42C2-B8C8-B5D17DFAEC23}" destId="{A007BD2E-B432-4D1C-9122-ABE7EC8D3E32}" srcOrd="0" destOrd="4" presId="urn:diagrams.loki3.com/VaryingWidthList"/>
    <dgm:cxn modelId="{E921FF81-DD7C-4408-AD6A-621D2AB3483E}" type="presOf" srcId="{814303D1-91B5-4DD8-90E6-00AE72C4A5C5}" destId="{C8BEAD66-2628-4B43-9A6B-FF08F3444FAF}" srcOrd="0" destOrd="0" presId="urn:diagrams.loki3.com/VaryingWidthList"/>
    <dgm:cxn modelId="{CED0DF8B-C9D1-4522-9512-D709024E9FE7}" srcId="{6C7F385F-3D09-443F-A0AB-E65919A098A8}" destId="{29936920-4E66-4D4A-8E0A-46C31DA7DA22}" srcOrd="0" destOrd="0" parTransId="{FB146505-876E-4BAD-9AC9-1184B2A6DDD6}" sibTransId="{BB153069-8E4C-4CC5-9C74-3B9E59C03841}"/>
    <dgm:cxn modelId="{C2085C8C-20B5-44C3-95B2-E8240761311C}" type="presOf" srcId="{E3403D98-C674-4AA7-8A9F-AA454B1AA811}" destId="{A007BD2E-B432-4D1C-9122-ABE7EC8D3E32}" srcOrd="0" destOrd="5" presId="urn:diagrams.loki3.com/VaryingWidthList"/>
    <dgm:cxn modelId="{2004018D-E0EF-4496-8DCF-6044B7CCA438}" type="presOf" srcId="{27D01EC5-1682-4E95-9682-FF16D4275762}" destId="{A007BD2E-B432-4D1C-9122-ABE7EC8D3E32}" srcOrd="0" destOrd="2" presId="urn:diagrams.loki3.com/VaryingWidthList"/>
    <dgm:cxn modelId="{69D8858D-0D6A-49E5-9AAC-67C721BD3D27}" type="presOf" srcId="{403A836C-697A-45F5-B221-1B075E873A76}" destId="{3C17E512-A5D7-463D-B618-8D161FA01809}" srcOrd="0" destOrd="3" presId="urn:diagrams.loki3.com/VaryingWidthList"/>
    <dgm:cxn modelId="{743F669D-105F-438B-BC3C-9DB3E9EDA305}" type="presOf" srcId="{E05073ED-96B9-44BD-B5A2-93F9DCBFA63D}" destId="{3C17E512-A5D7-463D-B618-8D161FA01809}" srcOrd="0" destOrd="5" presId="urn:diagrams.loki3.com/VaryingWidthList"/>
    <dgm:cxn modelId="{6DD39BAC-BA66-4723-BA0A-976285A599EA}" type="presOf" srcId="{E8B37F3F-E0E0-41BA-A798-1AE626B79E58}" destId="{A02BBA5B-E8E3-4525-9231-FD805820FAE8}" srcOrd="0" destOrd="1" presId="urn:diagrams.loki3.com/VaryingWidthList"/>
    <dgm:cxn modelId="{816E6BB5-4EBC-441C-B501-EB2C6914A744}" type="presOf" srcId="{29936920-4E66-4D4A-8E0A-46C31DA7DA22}" destId="{3C17E512-A5D7-463D-B618-8D161FA01809}" srcOrd="0" destOrd="1" presId="urn:diagrams.loki3.com/VaryingWidthList"/>
    <dgm:cxn modelId="{F6484EB8-EF1D-4DB2-A78B-1339E2E80E24}" type="presOf" srcId="{5C9F9A94-2627-4568-8564-2F6B99CAC6C4}" destId="{A02BBA5B-E8E3-4525-9231-FD805820FAE8}" srcOrd="0" destOrd="0" presId="urn:diagrams.loki3.com/VaryingWidthList"/>
    <dgm:cxn modelId="{6C911ABB-0695-43D8-A1A0-CDB7414799EA}" srcId="{D6B5A32E-9A63-438E-A755-58D65FA152C4}" destId="{48F173C0-888F-42C2-B8C8-B5D17DFAEC23}" srcOrd="3" destOrd="0" parTransId="{A152A4D6-C31D-4341-8605-68A3DB86C92E}" sibTransId="{33151464-F831-49A0-BD93-3E8ED5DC7FEC}"/>
    <dgm:cxn modelId="{4E3C28D5-72A0-4484-BEE2-12D47047BE6B}" srcId="{6C7F385F-3D09-443F-A0AB-E65919A098A8}" destId="{403A836C-697A-45F5-B221-1B075E873A76}" srcOrd="2" destOrd="0" parTransId="{7FF5F9A3-9F81-46AB-B37C-EF37D89F4622}" sibTransId="{C3B829DD-E325-4E9C-9A97-7C2E178040C4}"/>
    <dgm:cxn modelId="{F1227DD6-C8F1-43D8-BDD3-8492E52F3F8C}" type="presOf" srcId="{41E20415-A8E9-4BCF-AB56-6F0F62B53F40}" destId="{3C17E512-A5D7-463D-B618-8D161FA01809}" srcOrd="0" destOrd="2" presId="urn:diagrams.loki3.com/VaryingWidthList"/>
    <dgm:cxn modelId="{8F369FE8-EF63-4DCA-AD3A-346206159423}" srcId="{5C9F9A94-2627-4568-8564-2F6B99CAC6C4}" destId="{4E1BFA58-046E-42E8-8F20-BEDCF9E2880B}" srcOrd="3" destOrd="0" parTransId="{1E7318DD-D016-4B0F-BD8E-CD24F25962AF}" sibTransId="{47B1D6B3-61D2-4FBE-AC08-4C5F0287271A}"/>
    <dgm:cxn modelId="{7B0C63EC-9A30-4A77-8694-2BC0C5C3AC7A}" type="presOf" srcId="{D6B5A32E-9A63-438E-A755-58D65FA152C4}" destId="{A007BD2E-B432-4D1C-9122-ABE7EC8D3E32}" srcOrd="0" destOrd="0" presId="urn:diagrams.loki3.com/VaryingWidthList"/>
    <dgm:cxn modelId="{573B97EC-8EB5-4F9E-9949-66B9E95ABA8F}" srcId="{814303D1-91B5-4DD8-90E6-00AE72C4A5C5}" destId="{6C7F385F-3D09-443F-A0AB-E65919A098A8}" srcOrd="0" destOrd="0" parTransId="{2400A6B0-CF3C-4E0B-926E-4A04D0416FAE}" sibTransId="{B7AF1C54-E979-495D-A4F2-E6ED788EC381}"/>
    <dgm:cxn modelId="{694929F3-0809-4697-A635-E4857B213C79}" srcId="{814303D1-91B5-4DD8-90E6-00AE72C4A5C5}" destId="{D6B5A32E-9A63-438E-A755-58D65FA152C4}" srcOrd="1" destOrd="0" parTransId="{2040F1D3-E061-4739-A170-6B11339D3BAD}" sibTransId="{2345C089-A9B5-4B8B-87DC-D4717E203945}"/>
    <dgm:cxn modelId="{A757D7F4-5F01-4F33-8010-6648C5718462}" srcId="{6C7F385F-3D09-443F-A0AB-E65919A098A8}" destId="{41E20415-A8E9-4BCF-AB56-6F0F62B53F40}" srcOrd="1" destOrd="0" parTransId="{F90AA4B4-2BB7-4DF7-905D-81BC8CD22371}" sibTransId="{676C5444-8E26-4FE6-98E3-05EAE836BCD7}"/>
    <dgm:cxn modelId="{A7E39EF5-FE36-4986-B029-7B527AB520B5}" type="presOf" srcId="{6B9774B3-EFF4-46D7-AE6E-42A4E9F1CECB}" destId="{A02BBA5B-E8E3-4525-9231-FD805820FAE8}" srcOrd="0" destOrd="2" presId="urn:diagrams.loki3.com/VaryingWidthList"/>
    <dgm:cxn modelId="{3742CA61-4A34-4B06-9241-CB0A0E85D1C6}" type="presParOf" srcId="{C8BEAD66-2628-4B43-9A6B-FF08F3444FAF}" destId="{3C17E512-A5D7-463D-B618-8D161FA01809}" srcOrd="0" destOrd="0" presId="urn:diagrams.loki3.com/VaryingWidthList"/>
    <dgm:cxn modelId="{8CA4998A-E51D-4E71-9E55-8298F8482627}" type="presParOf" srcId="{C8BEAD66-2628-4B43-9A6B-FF08F3444FAF}" destId="{8E05D897-61AC-4344-A2C3-C47677776E03}" srcOrd="1" destOrd="0" presId="urn:diagrams.loki3.com/VaryingWidthList"/>
    <dgm:cxn modelId="{1BD4FA22-5198-4F0B-94A9-E7B6A5D741CA}" type="presParOf" srcId="{C8BEAD66-2628-4B43-9A6B-FF08F3444FAF}" destId="{A007BD2E-B432-4D1C-9122-ABE7EC8D3E32}" srcOrd="2" destOrd="0" presId="urn:diagrams.loki3.com/VaryingWidthList"/>
    <dgm:cxn modelId="{C5DA01A7-1DDD-4B6E-AEA5-7AE04F964653}" type="presParOf" srcId="{C8BEAD66-2628-4B43-9A6B-FF08F3444FAF}" destId="{00A1F0A4-F85E-4572-AECE-2AD200B05C68}" srcOrd="3" destOrd="0" presId="urn:diagrams.loki3.com/VaryingWidthList"/>
    <dgm:cxn modelId="{7314D26F-AFA4-4E7E-867E-61C55BF67EF7}" type="presParOf" srcId="{C8BEAD66-2628-4B43-9A6B-FF08F3444FAF}" destId="{A02BBA5B-E8E3-4525-9231-FD805820FAE8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EFB8DC-5454-4771-B990-010C33358183}">
      <dsp:nvSpPr>
        <dsp:cNvPr id="0" name=""/>
        <dsp:cNvSpPr/>
      </dsp:nvSpPr>
      <dsp:spPr>
        <a:xfrm>
          <a:off x="0" y="423"/>
          <a:ext cx="3998211" cy="807719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Formative assessment:                                                                      </a:t>
          </a:r>
          <a:r>
            <a:rPr lang="en-GB" sz="1200" b="0" kern="1200" dirty="0"/>
            <a:t>Pupils to complete multiple choice questions and translation activities on regular and irregular verbs that take ‘</a:t>
          </a:r>
          <a:r>
            <a:rPr lang="en-GB" sz="1200" b="0" kern="1200" dirty="0" err="1"/>
            <a:t>avoir</a:t>
          </a:r>
          <a:r>
            <a:rPr lang="en-GB" sz="1200" b="0" kern="1200" dirty="0"/>
            <a:t>’ in the perfect tense.</a:t>
          </a:r>
        </a:p>
      </dsp:txBody>
      <dsp:txXfrm>
        <a:off x="0" y="423"/>
        <a:ext cx="3998211" cy="8077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1870C5-1C1A-464D-AAA6-182C1582B06F}">
      <dsp:nvSpPr>
        <dsp:cNvPr id="0" name=""/>
        <dsp:cNvSpPr/>
      </dsp:nvSpPr>
      <dsp:spPr>
        <a:xfrm>
          <a:off x="0" y="1108557"/>
          <a:ext cx="3363553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D5467F-4837-447C-8787-B91C9AEEC14E}">
      <dsp:nvSpPr>
        <dsp:cNvPr id="0" name=""/>
        <dsp:cNvSpPr/>
      </dsp:nvSpPr>
      <dsp:spPr>
        <a:xfrm>
          <a:off x="0" y="647600"/>
          <a:ext cx="3363553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ECDC9C-B80C-4971-8452-24C843D1290B}">
      <dsp:nvSpPr>
        <dsp:cNvPr id="0" name=""/>
        <dsp:cNvSpPr/>
      </dsp:nvSpPr>
      <dsp:spPr>
        <a:xfrm>
          <a:off x="874523" y="208593"/>
          <a:ext cx="2489029" cy="439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>
            <a:latin typeface="Calibri Light" panose="020F0302020204030204"/>
          </a:endParaRPr>
        </a:p>
      </dsp:txBody>
      <dsp:txXfrm>
        <a:off x="874523" y="208593"/>
        <a:ext cx="2489029" cy="439006"/>
      </dsp:txXfrm>
    </dsp:sp>
    <dsp:sp modelId="{47C47C67-97A9-4E02-8D22-9115C00A1B72}">
      <dsp:nvSpPr>
        <dsp:cNvPr id="0" name=""/>
        <dsp:cNvSpPr/>
      </dsp:nvSpPr>
      <dsp:spPr>
        <a:xfrm>
          <a:off x="0" y="208593"/>
          <a:ext cx="874523" cy="439006"/>
        </a:xfrm>
        <a:prstGeom prst="round2SameRect">
          <a:avLst>
            <a:gd name="adj1" fmla="val 16670"/>
            <a:gd name="adj2" fmla="val 0"/>
          </a:avLst>
        </a:prstGeom>
        <a:solidFill>
          <a:srgbClr val="0099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English</a:t>
          </a:r>
        </a:p>
      </dsp:txBody>
      <dsp:txXfrm>
        <a:off x="21434" y="230027"/>
        <a:ext cx="831655" cy="417572"/>
      </dsp:txXfrm>
    </dsp:sp>
    <dsp:sp modelId="{4AED51E3-34D9-4524-AA06-798FAB5FB8DE}">
      <dsp:nvSpPr>
        <dsp:cNvPr id="0" name=""/>
        <dsp:cNvSpPr/>
      </dsp:nvSpPr>
      <dsp:spPr>
        <a:xfrm>
          <a:off x="874523" y="669550"/>
          <a:ext cx="2489029" cy="439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D0CA2C-A856-485C-A6C7-BBEB06194471}">
      <dsp:nvSpPr>
        <dsp:cNvPr id="0" name=""/>
        <dsp:cNvSpPr/>
      </dsp:nvSpPr>
      <dsp:spPr>
        <a:xfrm>
          <a:off x="0" y="669550"/>
          <a:ext cx="874523" cy="439006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Calibri Light" panose="020F0302020204030204"/>
            </a:rPr>
            <a:t>Welsh</a:t>
          </a:r>
        </a:p>
      </dsp:txBody>
      <dsp:txXfrm>
        <a:off x="21434" y="690984"/>
        <a:ext cx="831655" cy="4175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17E512-A5D7-463D-B618-8D161FA01809}">
      <dsp:nvSpPr>
        <dsp:cNvPr id="0" name=""/>
        <dsp:cNvSpPr/>
      </dsp:nvSpPr>
      <dsp:spPr>
        <a:xfrm>
          <a:off x="0" y="1759"/>
          <a:ext cx="4823100" cy="1654264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Ink Free"/>
            </a:rPr>
            <a:t>Knowledge and Understanding.</a:t>
          </a:r>
          <a:endParaRPr lang="en-GB" sz="1200" b="0" kern="1200" dirty="0">
            <a:latin typeface="Ink Free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have basic understanding of new terminology</a:t>
          </a:r>
          <a:r>
            <a:rPr lang="en-US" sz="1200" b="0" i="0" kern="1200" dirty="0"/>
            <a:t>​</a:t>
          </a:r>
          <a:endParaRPr lang="en-GB" sz="1200" b="0" kern="1200" dirty="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have broader understanding of new terminology</a:t>
          </a:r>
          <a:r>
            <a:rPr lang="en-US" sz="1200" b="0" i="0" kern="1200" dirty="0"/>
            <a:t>​</a:t>
          </a:r>
          <a:endParaRPr lang="en-GB" sz="1200" b="0" kern="1200" dirty="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have a deeper understanding of new terminology</a:t>
          </a:r>
          <a:r>
            <a:rPr lang="en-US" sz="1200" b="0" i="0" kern="1200" dirty="0"/>
            <a:t>​</a:t>
          </a:r>
          <a:endParaRPr lang="en-GB" sz="1200" b="0" kern="1200" dirty="0">
            <a:latin typeface="+mn-lt"/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have a detailed understanding of new terminology and can construct simple sentences</a:t>
          </a:r>
          <a:r>
            <a:rPr lang="en-US" sz="1200" b="0" i="0" kern="1200" dirty="0"/>
            <a:t>​</a:t>
          </a:r>
          <a:r>
            <a:rPr lang="en-US" sz="1200" b="0" kern="1200" dirty="0">
              <a:latin typeface="Calibri Light"/>
              <a:ea typeface="Calibri Light"/>
              <a:cs typeface="Calibri Light"/>
            </a:rPr>
            <a:t> in the perfect tense.</a:t>
          </a:r>
          <a:endParaRPr lang="en-GB" sz="1200" b="0" kern="1200" dirty="0">
            <a:latin typeface="+mn-lt"/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have</a:t>
          </a:r>
          <a:r>
            <a:rPr lang="en-GB" sz="1200" b="0" i="0" u="none" kern="1200" dirty="0">
              <a:latin typeface="Calibri Light" panose="020F0302020204030204"/>
            </a:rPr>
            <a:t> an</a:t>
          </a:r>
          <a:r>
            <a:rPr lang="en-GB" sz="1200" b="0" i="0" u="none" kern="1200" dirty="0"/>
            <a:t> </a:t>
          </a:r>
          <a:r>
            <a:rPr lang="en-GB" sz="1200" b="0" i="0" u="none" kern="1200" dirty="0">
              <a:latin typeface="Calibri Light" panose="020F0302020204030204"/>
            </a:rPr>
            <a:t>excellent </a:t>
          </a:r>
          <a:r>
            <a:rPr lang="en-GB" sz="1200" b="0" i="0" u="none" kern="1200" dirty="0"/>
            <a:t>understanding of new terminology and can construct a paragraph</a:t>
          </a:r>
          <a:r>
            <a:rPr lang="en-GB" sz="1200" b="0" kern="1200" dirty="0">
              <a:latin typeface="Calibri Light"/>
              <a:ea typeface="Calibri Light"/>
              <a:cs typeface="Calibri Light"/>
            </a:rPr>
            <a:t> in the perfect tense.</a:t>
          </a:r>
          <a:endParaRPr lang="en-GB" sz="1200" b="0" kern="1200" dirty="0">
            <a:latin typeface="+mn-lt"/>
          </a:endParaRPr>
        </a:p>
      </dsp:txBody>
      <dsp:txXfrm>
        <a:off x="0" y="1759"/>
        <a:ext cx="4823100" cy="1654264"/>
      </dsp:txXfrm>
    </dsp:sp>
    <dsp:sp modelId="{A007BD2E-B432-4D1C-9122-ABE7EC8D3E32}">
      <dsp:nvSpPr>
        <dsp:cNvPr id="0" name=""/>
        <dsp:cNvSpPr/>
      </dsp:nvSpPr>
      <dsp:spPr>
        <a:xfrm>
          <a:off x="0" y="1716913"/>
          <a:ext cx="4823100" cy="1534358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Ink Free" panose="03080402000500000000" pitchFamily="66" charset="0"/>
            </a:rPr>
            <a:t>Recall</a:t>
          </a:r>
          <a:endParaRPr lang="en-GB" sz="1400" b="1" kern="1200" dirty="0">
            <a:latin typeface="Ink Free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recall some knowledge</a:t>
          </a:r>
          <a:r>
            <a:rPr lang="en-US" sz="1200" b="0" i="0" kern="1200" dirty="0"/>
            <a:t>​</a:t>
          </a:r>
          <a:endParaRPr lang="en-GB" sz="1200" b="1" kern="1200" dirty="0">
            <a:latin typeface="Ink Free" panose="03080402000500000000" pitchFamily="66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recall broader knowledge</a:t>
          </a:r>
          <a:r>
            <a:rPr lang="en-US" sz="1200" b="0" i="0" kern="1200" dirty="0"/>
            <a:t>​</a:t>
          </a:r>
          <a:endParaRPr lang="en-GB" sz="1200" b="1" kern="1200" dirty="0">
            <a:latin typeface="Ink Free" panose="03080402000500000000" pitchFamily="66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recall previous learning and make links to new learning</a:t>
          </a:r>
          <a:r>
            <a:rPr lang="en-US" sz="1200" b="0" i="0" kern="1200" dirty="0"/>
            <a:t>​</a:t>
          </a:r>
          <a:endParaRPr lang="en-GB" sz="1200" b="1" kern="1200" dirty="0">
            <a:latin typeface="Ink Free" panose="03080402000500000000" pitchFamily="66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recall more detailed, accurate and complex knowledge.</a:t>
          </a:r>
          <a:r>
            <a:rPr lang="en-US" sz="1200" b="0" i="0" kern="1200" dirty="0"/>
            <a:t>​</a:t>
          </a:r>
          <a:endParaRPr lang="en-GB" sz="1200" b="1" kern="1200" dirty="0">
            <a:latin typeface="Ink Free" panose="03080402000500000000" pitchFamily="66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revisit previous learning and apply language to develop </a:t>
          </a:r>
          <a:r>
            <a:rPr lang="en-GB" sz="1400" b="0" i="0" u="none" kern="1200" dirty="0"/>
            <a:t>answers</a:t>
          </a:r>
          <a:r>
            <a:rPr lang="en-US" sz="1400" b="0" i="0" kern="1200" dirty="0"/>
            <a:t>​.</a:t>
          </a:r>
          <a:endParaRPr lang="en-GB" sz="1200" b="0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1716913"/>
        <a:ext cx="4823100" cy="1534358"/>
      </dsp:txXfrm>
    </dsp:sp>
    <dsp:sp modelId="{A02BBA5B-E8E3-4525-9231-FD805820FAE8}">
      <dsp:nvSpPr>
        <dsp:cNvPr id="0" name=""/>
        <dsp:cNvSpPr/>
      </dsp:nvSpPr>
      <dsp:spPr>
        <a:xfrm>
          <a:off x="0" y="3393709"/>
          <a:ext cx="4823100" cy="1590790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Ink Free"/>
            </a:rPr>
            <a:t>Skills-grammar</a:t>
          </a:r>
          <a:endParaRPr lang="en-GB" sz="1200" b="0" kern="1200" dirty="0">
            <a:latin typeface="+mn-lt"/>
            <a:ea typeface="+mn-lt"/>
            <a:cs typeface="+mn-lt"/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</a:t>
          </a:r>
          <a:r>
            <a:rPr lang="en-GB" sz="1200" b="0" kern="1200" dirty="0">
              <a:latin typeface="Calibri Light"/>
              <a:ea typeface="Calibri Light"/>
              <a:cs typeface="Calibri Light"/>
            </a:rPr>
            <a:t>conjugate ‘</a:t>
          </a:r>
          <a:r>
            <a:rPr lang="en-GB" sz="1200" b="0" kern="1200" dirty="0" err="1">
              <a:latin typeface="Calibri Light"/>
              <a:ea typeface="Calibri Light"/>
              <a:cs typeface="Calibri Light"/>
            </a:rPr>
            <a:t>avoir</a:t>
          </a:r>
          <a:r>
            <a:rPr lang="en-GB" sz="1200" b="0" kern="1200" dirty="0">
              <a:latin typeface="Calibri Light"/>
              <a:ea typeface="Calibri Light"/>
              <a:cs typeface="Calibri Light"/>
            </a:rPr>
            <a:t>’</a:t>
          </a:r>
          <a:endParaRPr lang="en-GB" sz="1200" b="0" kern="1200" dirty="0">
            <a:latin typeface="+mn-lt"/>
            <a:ea typeface="+mn-lt"/>
            <a:cs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conjugate ‘</a:t>
          </a:r>
          <a:r>
            <a:rPr lang="en-GB" sz="1200" b="0" i="0" u="none" kern="1200" dirty="0" err="1"/>
            <a:t>avoir</a:t>
          </a:r>
          <a:r>
            <a:rPr lang="en-GB" sz="1200" b="0" i="0" u="none" kern="1200" dirty="0"/>
            <a:t>’ and change regular verbs into the perfect tense.</a:t>
          </a:r>
          <a:endParaRPr lang="en-GB" sz="1200" b="0" kern="1200" dirty="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conjugate ‘</a:t>
          </a:r>
          <a:r>
            <a:rPr lang="en-GB" sz="1200" b="0" i="0" u="none" kern="1200" dirty="0" err="1"/>
            <a:t>avoir</a:t>
          </a:r>
          <a:r>
            <a:rPr lang="en-GB" sz="1200" b="0" i="0" u="none" kern="1200" dirty="0"/>
            <a:t>’ and sometimes successfully change regular and irregular verbs into the perfect tense.</a:t>
          </a:r>
          <a:endParaRPr lang="en-GB" sz="1200" b="0" kern="1200" dirty="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change</a:t>
          </a:r>
          <a:r>
            <a:rPr lang="en-US" sz="1200" b="0" i="0" kern="1200" dirty="0"/>
            <a:t>​ </a:t>
          </a:r>
          <a:r>
            <a:rPr lang="en-GB" sz="1200" b="0" i="0" u="none" kern="1200" dirty="0"/>
            <a:t>a whole paragraph into the perfect tense  accurately.</a:t>
          </a:r>
          <a:endParaRPr lang="en-GB" sz="1200" b="0" kern="1200" dirty="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change a whole paragraph into the perfect tense very accurately.</a:t>
          </a:r>
          <a:endParaRPr lang="en-GB" sz="1200" b="0" kern="1200" dirty="0">
            <a:latin typeface="+mn-lt"/>
          </a:endParaRPr>
        </a:p>
      </dsp:txBody>
      <dsp:txXfrm>
        <a:off x="0" y="3393709"/>
        <a:ext cx="4823100" cy="15907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EFB8DC-5454-4771-B990-010C33358183}">
      <dsp:nvSpPr>
        <dsp:cNvPr id="0" name=""/>
        <dsp:cNvSpPr/>
      </dsp:nvSpPr>
      <dsp:spPr>
        <a:xfrm>
          <a:off x="0" y="600"/>
          <a:ext cx="3567256" cy="1146134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Summative assessment:                                                                      </a:t>
          </a:r>
          <a:r>
            <a:rPr lang="en-GB" sz="1200" b="0" kern="1200" dirty="0"/>
            <a:t>Pupils to complete multiple choice questions and translation activities on regular and irregular verbs that take ‘</a:t>
          </a:r>
          <a:r>
            <a:rPr lang="en-GB" sz="1200" b="0" kern="1200" dirty="0" err="1"/>
            <a:t>avoir</a:t>
          </a:r>
          <a:r>
            <a:rPr lang="en-GB" sz="1200" b="0" kern="1200" dirty="0"/>
            <a:t>’ and ‘</a:t>
          </a:r>
          <a:r>
            <a:rPr lang="en-GB" sz="1200" b="0" kern="1200" dirty="0" err="1"/>
            <a:t>être</a:t>
          </a:r>
          <a:r>
            <a:rPr lang="en-GB" sz="1200" b="0" kern="1200" dirty="0"/>
            <a:t>’ in the perfect tense.</a:t>
          </a:r>
        </a:p>
      </dsp:txBody>
      <dsp:txXfrm>
        <a:off x="0" y="600"/>
        <a:ext cx="3567256" cy="11461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1870C5-1C1A-464D-AAA6-182C1582B06F}">
      <dsp:nvSpPr>
        <dsp:cNvPr id="0" name=""/>
        <dsp:cNvSpPr/>
      </dsp:nvSpPr>
      <dsp:spPr>
        <a:xfrm>
          <a:off x="0" y="1108557"/>
          <a:ext cx="3363553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D5467F-4837-447C-8787-B91C9AEEC14E}">
      <dsp:nvSpPr>
        <dsp:cNvPr id="0" name=""/>
        <dsp:cNvSpPr/>
      </dsp:nvSpPr>
      <dsp:spPr>
        <a:xfrm>
          <a:off x="0" y="647600"/>
          <a:ext cx="3363553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ECDC9C-B80C-4971-8452-24C843D1290B}">
      <dsp:nvSpPr>
        <dsp:cNvPr id="0" name=""/>
        <dsp:cNvSpPr/>
      </dsp:nvSpPr>
      <dsp:spPr>
        <a:xfrm>
          <a:off x="874523" y="208593"/>
          <a:ext cx="2489029" cy="439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>
            <a:latin typeface="Calibri Light" panose="020F0302020204030204"/>
          </a:endParaRPr>
        </a:p>
      </dsp:txBody>
      <dsp:txXfrm>
        <a:off x="874523" y="208593"/>
        <a:ext cx="2489029" cy="439006"/>
      </dsp:txXfrm>
    </dsp:sp>
    <dsp:sp modelId="{47C47C67-97A9-4E02-8D22-9115C00A1B72}">
      <dsp:nvSpPr>
        <dsp:cNvPr id="0" name=""/>
        <dsp:cNvSpPr/>
      </dsp:nvSpPr>
      <dsp:spPr>
        <a:xfrm>
          <a:off x="0" y="208593"/>
          <a:ext cx="874523" cy="439006"/>
        </a:xfrm>
        <a:prstGeom prst="round2SameRect">
          <a:avLst>
            <a:gd name="adj1" fmla="val 16670"/>
            <a:gd name="adj2" fmla="val 0"/>
          </a:avLst>
        </a:prstGeom>
        <a:solidFill>
          <a:srgbClr val="0099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English</a:t>
          </a:r>
        </a:p>
      </dsp:txBody>
      <dsp:txXfrm>
        <a:off x="21434" y="230027"/>
        <a:ext cx="831655" cy="417572"/>
      </dsp:txXfrm>
    </dsp:sp>
    <dsp:sp modelId="{4AED51E3-34D9-4524-AA06-798FAB5FB8DE}">
      <dsp:nvSpPr>
        <dsp:cNvPr id="0" name=""/>
        <dsp:cNvSpPr/>
      </dsp:nvSpPr>
      <dsp:spPr>
        <a:xfrm>
          <a:off x="874523" y="669550"/>
          <a:ext cx="2489029" cy="439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D0CA2C-A856-485C-A6C7-BBEB06194471}">
      <dsp:nvSpPr>
        <dsp:cNvPr id="0" name=""/>
        <dsp:cNvSpPr/>
      </dsp:nvSpPr>
      <dsp:spPr>
        <a:xfrm>
          <a:off x="0" y="669550"/>
          <a:ext cx="874523" cy="439006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Calibri Light" panose="020F0302020204030204"/>
            </a:rPr>
            <a:t>Welsh</a:t>
          </a:r>
        </a:p>
      </dsp:txBody>
      <dsp:txXfrm>
        <a:off x="21434" y="690984"/>
        <a:ext cx="831655" cy="41757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17E512-A5D7-463D-B618-8D161FA01809}">
      <dsp:nvSpPr>
        <dsp:cNvPr id="0" name=""/>
        <dsp:cNvSpPr/>
      </dsp:nvSpPr>
      <dsp:spPr>
        <a:xfrm>
          <a:off x="0" y="4471"/>
          <a:ext cx="5433263" cy="1719200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+mn-lt"/>
            </a:rPr>
            <a:t>Independent learning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identify some of my errors.</a:t>
          </a:r>
          <a:endParaRPr lang="en-GB" sz="1200" b="0" kern="1200" dirty="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identify some of my errors and correct them.</a:t>
          </a:r>
          <a:endParaRPr lang="en-GB" sz="1200" b="0" kern="1200" dirty="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identify almost all of my errors and correct them.</a:t>
          </a:r>
          <a:endParaRPr lang="en-GB" sz="1200" b="0" kern="1200" dirty="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identify the gaps in my knowledge and have developed an effective revision sheet.</a:t>
          </a:r>
          <a:endParaRPr lang="en-GB" sz="1200" b="0" kern="1200" dirty="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kern="1200" dirty="0">
              <a:latin typeface="+mn-lt"/>
            </a:rPr>
            <a:t>I can identify the gaps in my knowledge, can justify my corrections and have created an effective revision sheet.</a:t>
          </a:r>
        </a:p>
      </dsp:txBody>
      <dsp:txXfrm>
        <a:off x="0" y="4471"/>
        <a:ext cx="5433263" cy="1719200"/>
      </dsp:txXfrm>
    </dsp:sp>
    <dsp:sp modelId="{A007BD2E-B432-4D1C-9122-ABE7EC8D3E32}">
      <dsp:nvSpPr>
        <dsp:cNvPr id="0" name=""/>
        <dsp:cNvSpPr/>
      </dsp:nvSpPr>
      <dsp:spPr>
        <a:xfrm>
          <a:off x="0" y="1832343"/>
          <a:ext cx="5433263" cy="1246986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Ink Free" panose="03080402000500000000" pitchFamily="66" charset="0"/>
            </a:rPr>
            <a:t>Recall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recall some knowledge</a:t>
          </a:r>
          <a:r>
            <a:rPr lang="en-US" sz="1200" b="0" i="0" kern="1200" dirty="0"/>
            <a:t>​</a:t>
          </a:r>
          <a:endParaRPr lang="en-GB" sz="1200" b="1" kern="1200" dirty="0">
            <a:latin typeface="Ink Free" panose="03080402000500000000" pitchFamily="66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recall broader knowledge</a:t>
          </a:r>
          <a:r>
            <a:rPr lang="en-US" sz="1200" b="0" i="0" kern="1200" dirty="0"/>
            <a:t>​</a:t>
          </a:r>
          <a:endParaRPr lang="en-GB" sz="1200" b="1" kern="1200" dirty="0">
            <a:latin typeface="Ink Free" panose="03080402000500000000" pitchFamily="66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recall previous learning and make links to new learning</a:t>
          </a:r>
          <a:r>
            <a:rPr lang="en-US" sz="1200" b="0" i="0" kern="1200" dirty="0"/>
            <a:t>​</a:t>
          </a:r>
          <a:endParaRPr lang="en-GB" sz="1200" b="1" kern="1200" dirty="0">
            <a:latin typeface="Ink Free" panose="03080402000500000000" pitchFamily="66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recall more detailed, accurate and complex knowledge.</a:t>
          </a:r>
          <a:r>
            <a:rPr lang="en-US" sz="1200" b="0" i="0" kern="1200" dirty="0"/>
            <a:t>​</a:t>
          </a:r>
          <a:endParaRPr lang="en-GB" sz="1200" b="1" kern="1200" dirty="0">
            <a:latin typeface="Ink Free" panose="03080402000500000000" pitchFamily="66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revisit previous learning and apply language to develop answers</a:t>
          </a:r>
          <a:r>
            <a:rPr lang="en-US" sz="1200" b="0" i="0" kern="1200" dirty="0"/>
            <a:t>​.</a:t>
          </a:r>
          <a:endParaRPr lang="en-GB" sz="1200" b="0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1832343"/>
        <a:ext cx="5433263" cy="1246986"/>
      </dsp:txXfrm>
    </dsp:sp>
    <dsp:sp modelId="{A02BBA5B-E8E3-4525-9231-FD805820FAE8}">
      <dsp:nvSpPr>
        <dsp:cNvPr id="0" name=""/>
        <dsp:cNvSpPr/>
      </dsp:nvSpPr>
      <dsp:spPr>
        <a:xfrm>
          <a:off x="0" y="3333546"/>
          <a:ext cx="5433263" cy="1571244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Ink Free" panose="03080402000500000000" pitchFamily="66" charset="0"/>
            </a:rPr>
            <a:t>Skills-grammar</a:t>
          </a:r>
          <a:endParaRPr lang="en-GB" sz="1200" b="0" kern="1200" dirty="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conjugate ‘</a:t>
          </a:r>
          <a:r>
            <a:rPr lang="en-GB" sz="1200" kern="1200" dirty="0" err="1"/>
            <a:t>être</a:t>
          </a:r>
          <a:r>
            <a:rPr lang="en-GB" sz="1200" b="0" i="0" u="none" kern="1200" dirty="0"/>
            <a:t>’</a:t>
          </a:r>
          <a:endParaRPr lang="en-GB" sz="1200" b="0" kern="1200" dirty="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conjugate ‘</a:t>
          </a:r>
          <a:r>
            <a:rPr lang="en-GB" sz="1200" kern="1200" dirty="0" err="1"/>
            <a:t>être</a:t>
          </a:r>
          <a:r>
            <a:rPr lang="en-GB" sz="1200" b="0" i="0" u="none" kern="1200" dirty="0"/>
            <a:t>’ and change regular verbs into the perfect tense.</a:t>
          </a:r>
          <a:endParaRPr lang="en-GB" sz="1200" b="0" kern="1200" dirty="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conjugate ‘</a:t>
          </a:r>
          <a:r>
            <a:rPr lang="en-GB" sz="1200" kern="1200" dirty="0" err="1"/>
            <a:t>être</a:t>
          </a:r>
          <a:r>
            <a:rPr lang="en-GB" sz="1200" b="0" i="0" u="none" kern="1200" dirty="0"/>
            <a:t>’ and sometimes successfully change regular and irregular verbs into the perfect tense.</a:t>
          </a:r>
          <a:endParaRPr lang="en-GB" sz="1200" b="0" kern="1200" dirty="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know how to make past participles agree</a:t>
          </a:r>
          <a:endParaRPr lang="en-GB" sz="1200" b="0" kern="1200" dirty="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i="0" u="none" kern="1200" dirty="0"/>
            <a:t>I can change a whole paragraph into the perfect tense very accurately</a:t>
          </a:r>
          <a:r>
            <a:rPr lang="en-GB" sz="1400" b="0" i="0" u="none" kern="1200" dirty="0"/>
            <a:t>.</a:t>
          </a:r>
          <a:endParaRPr lang="en-GB" sz="1400" b="0" kern="1200" dirty="0">
            <a:latin typeface="+mn-lt"/>
          </a:endParaRPr>
        </a:p>
      </dsp:txBody>
      <dsp:txXfrm>
        <a:off x="0" y="3333546"/>
        <a:ext cx="5433263" cy="15712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58A31-518D-4BAB-ADFE-30312E665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747671-C28A-4F6D-A201-D37A430A6A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1740B-3C61-4C74-B84E-9D9950A3A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DF450-EA3B-4208-AD6F-EAE9C9212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06946-90CD-426D-8907-C0FE13B34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69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43BD0-609F-4576-9777-C5CF5A8EE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9A86CF-E582-431C-A5EB-6B2BF3984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055C5-1893-46F2-8421-3863E1B1D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A8E37-BEA0-48CF-A7AF-9B4B8B4BD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7FB73-2217-4114-A5DF-EAD477D5A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787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348361-8B3D-4655-BFF9-D3D42037AC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5A8369-5683-4ECD-82F5-9F7650098D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D1DE7-F182-4838-AD99-3EF4C829A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E7BFF-9ECB-4EF8-A14C-222373396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39045-A864-446F-933C-4D60CAF53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867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A1F57-74D5-4642-BC5A-CA2FCE5D6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4BD44-83B2-48A5-B762-5DB3E4711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4B48E-4D98-4C75-9F47-235AA91E9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525A7-C6D2-48AE-B4D3-27900C498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6DA2F-4068-4CE3-B955-CF2AE7073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068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4CE22-F706-40EA-A65B-AC204E293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85E3E7-5366-4310-96E7-431D268DC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C6DDE-DBF1-4F67-AD79-EDF2B85B2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2E7DA-4A06-4A07-9FE0-3079E323F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ACAA6-CBFD-4F8F-A983-24A62B3F9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190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BC0DC-A158-4E2B-A44E-0A016BC39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6B29B-E9BE-47B5-A1BF-D445C5B80C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28FD99-D868-436F-8D9B-D7629A31C5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8CFCF6-948A-4DC9-AEC9-719A3A857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F062D2-A59C-4BB3-A3FA-BA3EC5272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2FE194-1F14-49A9-AE00-6C2B48777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66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101D6-42F8-4E5D-A8C6-59BFF92F2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A9E84-4BF6-4180-B5A0-531B55F5D0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C4715D-E979-40A3-A45B-9A3199B13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657983-32B9-4C47-803A-5A16D62BE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A7A234-5EFB-4EC7-96D9-5123C36EC5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C2DE87-6717-44B3-83A6-DA48A82B3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830C43-33A3-408A-8029-618493257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EA429C-102E-4EF8-B67E-AB7B297F7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07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955A0-2EB2-4527-A6FF-6BA41BEBF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98C33F-64C7-4086-9BF9-0B3C39CC3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A7C76E-A0AC-4A13-803D-12F244122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413554-6255-41B4-8014-AE7593925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086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110BD5-2AD5-476D-A611-31B148A8D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378C9D-73B3-4C46-A9EA-D1A2FA0D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7E7A4F-D00B-4DEA-8D59-1F9BD9CBC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61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B87C7-29D3-4F83-9B46-FD52EFCB4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3C2AE-9AD8-4022-ACA9-31E4D1522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C7369E-B451-4F87-B101-151C59F2B2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CB41F-92F7-48C0-AF17-F3E0E8B02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B0E83-8E64-40D9-9C3F-E3203AD7C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41115-6262-44B6-A50C-178E2FB83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449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78D73-8E1D-4E56-ADB0-D1D371294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8D487B-750B-47FB-BE53-929101143B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A5EA89-E5A5-462B-89C6-1CAF36E603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1E1F74-3BB7-4223-BD7F-C41164A65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D81AE7-F98E-45CC-8C98-5EDBB7D46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4AA09D-53A0-48E2-B9F5-8CC4F2911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168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E7A441-1182-461F-92A5-ECAE16BC7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B79DC-5C05-4C91-AE32-B7229DDB3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662B4-1A3F-44E3-815B-808E8CE797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941F4-D1AA-44D1-87A3-0A21B764C9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03864-41A3-4082-A182-155FCE41CD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859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image" Target="../media/image3.png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image" Target="../media/image1.png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18" Type="http://schemas.openxmlformats.org/officeDocument/2006/relationships/image" Target="../media/image4.png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17" Type="http://schemas.openxmlformats.org/officeDocument/2006/relationships/image" Target="../media/image3.png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19" Type="http://schemas.openxmlformats.org/officeDocument/2006/relationships/image" Target="../media/image1.png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8873" y="107808"/>
            <a:ext cx="1328257" cy="1400961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5CCA9C-D3DB-42CE-96A5-1D49B5775F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2631" y="636314"/>
            <a:ext cx="10135395" cy="5798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0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0484" y="117446"/>
            <a:ext cx="1306286" cy="1242786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340909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		CWRE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/>
        </p:nvGraphicFramePr>
        <p:xfrm>
          <a:off x="1954893" y="1705428"/>
          <a:ext cx="8960155" cy="4503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73338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840049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240039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400" dirty="0"/>
                        <a:t>Who am I?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Exploring Possibilities – Dream Jobs!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What is a career in my subject?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What is an entrepreneur? Can my subject lead me to be one?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What is work-life balance?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Careers and the future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What are my interests?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Job applications and CV’s – how can my subject enhance mine?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Challenges and rewards of work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Creating the life you want – how can skill development in my subject help? Create a vision board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What does success mean to me? What does it look like in my subject?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Careers and the climate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What are my skills?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What comes after school? Learning pathways for my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Decision making – choosing what to study at KS4.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Taking control of your career journey. How to overcome potential barriers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Working and earning, managing your money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What is the labour market and what is it saying about jobs in your subject sector?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63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93158" y="81334"/>
            <a:ext cx="1204420" cy="1172701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597929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Upper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		CWRE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/>
        </p:nvGraphicFramePr>
        <p:xfrm>
          <a:off x="1615922" y="1661885"/>
          <a:ext cx="8960155" cy="4041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73338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840049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240039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10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400" dirty="0"/>
                        <a:t>Interests and Skills Profile – what makes you good at this subject? How will your skills transfer into the world of work?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Preparing to go on work experience. How is skill development in my subject helping you prepare?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In person, hybrid, remote. What works best for your subject sector?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Taking control of your career journey. How to overcome potential barriers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Wellbeing in the workplace. Discuss jobs linked to your subject and the possible challenges employees may face.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What are my employability skills? How does my subject make students employable.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11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Post 16 Choices in my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Decision making – choosing your post 16 pathway. What pathways are available linked to your subject?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Money talks – apprenticeships vs higher education in your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1399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EB482903-E2DF-4272-B415-7019B57FF518}"/>
              </a:ext>
            </a:extLst>
          </p:cNvPr>
          <p:cNvSpPr/>
          <p:nvPr/>
        </p:nvSpPr>
        <p:spPr>
          <a:xfrm>
            <a:off x="248873" y="107808"/>
            <a:ext cx="1328257" cy="1400961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7B7A0A-D172-40CD-8215-3211A00B2F10}"/>
              </a:ext>
            </a:extLst>
          </p:cNvPr>
          <p:cNvSpPr txBox="1"/>
          <p:nvPr/>
        </p:nvSpPr>
        <p:spPr>
          <a:xfrm>
            <a:off x="1675484" y="114225"/>
            <a:ext cx="6458857" cy="1147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French			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Skill: Digital Skills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73617AC-7D39-41C2-855B-CCFA50FA7A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820289"/>
              </p:ext>
            </p:extLst>
          </p:nvPr>
        </p:nvGraphicFramePr>
        <p:xfrm>
          <a:off x="1577130" y="1261847"/>
          <a:ext cx="8645072" cy="5441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21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410463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603500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716893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32871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1917338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Food; Google Slides</a:t>
                      </a: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Learners will need to describe how to have a healthy lifestyle. They will need to include transitions between slides, animations to text/images.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63285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Holidays; AE Infographic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Learners need to create a poster based on a travel diary. This is to include an animated character explaining where they want, with whom and when?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1538916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Technology &amp; Social Media: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Learners must create a digital poster outlining how the dangers of the internet and how to protect themselves. They need to consider tone and their audience.</a:t>
                      </a:r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1919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EB482903-E2DF-4272-B415-7019B57FF518}"/>
              </a:ext>
            </a:extLst>
          </p:cNvPr>
          <p:cNvSpPr/>
          <p:nvPr/>
        </p:nvSpPr>
        <p:spPr>
          <a:xfrm>
            <a:off x="248874" y="107808"/>
            <a:ext cx="961618" cy="1006889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7B7A0A-D172-40CD-8215-3211A00B2F10}"/>
              </a:ext>
            </a:extLst>
          </p:cNvPr>
          <p:cNvSpPr txBox="1"/>
          <p:nvPr/>
        </p:nvSpPr>
        <p:spPr>
          <a:xfrm>
            <a:off x="1675483" y="114225"/>
            <a:ext cx="7851694" cy="1147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French				    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Skill: Literacy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9477874-20C3-45CB-B61B-F6F45BA7D3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420573"/>
              </p:ext>
            </p:extLst>
          </p:nvPr>
        </p:nvGraphicFramePr>
        <p:xfrm>
          <a:off x="918074" y="1199435"/>
          <a:ext cx="10511247" cy="5533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1564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868626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3227680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3303377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32871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1917338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My personal world </a:t>
                      </a:r>
                    </a:p>
                    <a:p>
                      <a:pPr marL="0" algn="l" defTabSz="1280160" rtl="0" eaLnBrk="1" latinLnBrk="0" hangingPunct="1"/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pPr marL="0" algn="l" defTabSz="1280160" rtl="0" eaLnBrk="1" latinLnBrk="0" hangingPunct="1"/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To improve my understanding of written French texts, I identify cognates.  I can identify between 1</a:t>
                      </a:r>
                      <a:r>
                        <a:rPr lang="en-GB" sz="1300" b="0" i="0" kern="1200" baseline="300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st, 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300" b="0" i="0" kern="1200" baseline="300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nd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, 3</a:t>
                      </a:r>
                      <a:r>
                        <a:rPr lang="en-GB" sz="1300" b="0" i="0" kern="1200" baseline="300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rd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 person singular; therefore I can describe myself and other people.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School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offer opinions and justifications by using connectives. 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underline cognates and chunks of language I know to help my reading comprehension. 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Leisure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create sentences which include a time expression, opinions and justifications.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make inferences based on the context of the written text.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63285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Perfect Tense</a:t>
                      </a: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identify a subject pronoun, auxiliary verb and past particles in written French.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conjugate a verb according to 1</a:t>
                      </a:r>
                      <a:r>
                        <a:rPr lang="en-GB" sz="1300" b="0" i="0" kern="1200" baseline="300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st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, 2</a:t>
                      </a:r>
                      <a:r>
                        <a:rPr lang="en-GB" sz="1300" b="0" i="0" kern="1200" baseline="300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nd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 or 3</a:t>
                      </a:r>
                      <a:r>
                        <a:rPr lang="en-GB" sz="1300" b="0" i="0" kern="1200" baseline="300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rd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 person singular or plural.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>
                        <a:lnSpc>
                          <a:spcPts val="2175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Ink Free" panose="030804020005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Home &amp; Local Area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Ink Free" panose="030804020005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combine positive and negative sentences using connectives. 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300" dirty="0">
                        <a:effectLst/>
                        <a:latin typeface="Ink Free" panose="030804020005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Ink Free" panose="030804020005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extend my answers by using opinions, justifications and detailing what activities one can do in the town.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300" b="0" kern="12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Holidays</a:t>
                      </a:r>
                    </a:p>
                    <a:p>
                      <a:r>
                        <a:rPr lang="en-GB" sz="1300" b="0" kern="12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form the immediate future in French. </a:t>
                      </a:r>
                    </a:p>
                    <a:p>
                      <a:endParaRPr lang="en-GB" sz="1300" b="0" kern="1200" dirty="0">
                        <a:solidFill>
                          <a:schemeClr val="tx1"/>
                        </a:solidFill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kern="12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write a paragraph which includes both perfect and immediate future tenses.</a:t>
                      </a:r>
                    </a:p>
                    <a:p>
                      <a:endParaRPr lang="en-GB" sz="1300" b="0" kern="1200" dirty="0">
                        <a:solidFill>
                          <a:schemeClr val="tx1"/>
                        </a:solidFill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1538916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Entertainment &amp; Leisure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identify the direct object and turn this into a direct object pronoun. 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Technology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use a variety of impersonal structures combined with infinitives. 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French-speaking world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apply a variety of reading strategies such as:</a:t>
                      </a: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Identifying cognates, set phrases which suggest if something is positive or negative and different tenses. 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879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EB482903-E2DF-4272-B415-7019B57FF518}"/>
              </a:ext>
            </a:extLst>
          </p:cNvPr>
          <p:cNvSpPr/>
          <p:nvPr/>
        </p:nvSpPr>
        <p:spPr>
          <a:xfrm>
            <a:off x="248874" y="107808"/>
            <a:ext cx="961618" cy="1006889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7B7A0A-D172-40CD-8215-3211A00B2F10}"/>
              </a:ext>
            </a:extLst>
          </p:cNvPr>
          <p:cNvSpPr txBox="1"/>
          <p:nvPr/>
        </p:nvSpPr>
        <p:spPr>
          <a:xfrm>
            <a:off x="1675483" y="114225"/>
            <a:ext cx="7851694" cy="1147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French				    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Skill: Numeracy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9477874-20C3-45CB-B61B-F6F45BA7D3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790343"/>
              </p:ext>
            </p:extLst>
          </p:nvPr>
        </p:nvGraphicFramePr>
        <p:xfrm>
          <a:off x="918074" y="1199435"/>
          <a:ext cx="10511247" cy="5421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1564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868626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3227680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3303377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32871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1917338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My personal world </a:t>
                      </a:r>
                    </a:p>
                    <a:p>
                      <a:pPr marL="0" algn="l" defTabSz="1280160" rtl="0" eaLnBrk="1" latinLnBrk="0" hangingPunct="1"/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pPr marL="0" algn="l" defTabSz="1280160" rtl="0" eaLnBrk="1" latinLnBrk="0" hangingPunct="1"/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count up to 31 in French.</a:t>
                      </a:r>
                    </a:p>
                    <a:p>
                      <a:pPr marL="0" algn="l" defTabSz="1280160" rtl="0" eaLnBrk="1" latinLnBrk="0" hangingPunct="1"/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complete basic maths equations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School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interpret a school timetable. 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Leisure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tell the time in both </a:t>
                      </a:r>
                      <a:r>
                        <a:rPr lang="en-GB" sz="1300" b="0" i="0" kern="1200" dirty="0" err="1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analog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 and digital formats.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interpret data relating to footballer players and their track record.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63285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>
                        <a:lnSpc>
                          <a:spcPts val="2175"/>
                        </a:lnSpc>
                        <a:spcAft>
                          <a:spcPts val="0"/>
                        </a:spcAft>
                      </a:pPr>
                      <a:endParaRPr lang="en-GB" sz="1300" dirty="0">
                        <a:effectLst/>
                        <a:latin typeface="Ink Free" panose="030804020005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300" b="0" kern="12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Food</a:t>
                      </a:r>
                    </a:p>
                    <a:p>
                      <a:endParaRPr lang="en-GB" sz="1300" b="0" kern="1200" dirty="0">
                        <a:solidFill>
                          <a:schemeClr val="tx1"/>
                        </a:solidFill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kern="12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interpret my findings based on a classroom survey in terms of percentages.</a:t>
                      </a:r>
                    </a:p>
                    <a:p>
                      <a:endParaRPr lang="en-GB" sz="1300" b="0" kern="1200" dirty="0">
                        <a:solidFill>
                          <a:schemeClr val="tx1"/>
                        </a:solidFill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1538916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Entertainment &amp; Leisure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interpret a graph to be able </a:t>
                      </a:r>
                      <a:r>
                        <a:rPr lang="en-GB" sz="1300" b="0" i="0" kern="120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to complete a 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reading </a:t>
                      </a:r>
                      <a:r>
                        <a:rPr lang="en-GB" sz="1300" b="0" i="0" kern="120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comprehension task</a:t>
                      </a:r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3400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05977A20-6D5A-47EF-ACDC-555CFA95CE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1951379"/>
              </p:ext>
            </p:extLst>
          </p:nvPr>
        </p:nvGraphicFramePr>
        <p:xfrm>
          <a:off x="7498297" y="5932402"/>
          <a:ext cx="3998211" cy="808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304C6C9-6A60-4ABD-9D73-B6E3DF440077}"/>
              </a:ext>
            </a:extLst>
          </p:cNvPr>
          <p:cNvSpPr txBox="1"/>
          <p:nvPr/>
        </p:nvSpPr>
        <p:spPr>
          <a:xfrm>
            <a:off x="947345" y="82133"/>
            <a:ext cx="4626306" cy="593597"/>
          </a:xfrm>
          <a:prstGeom prst="rect">
            <a:avLst/>
          </a:prstGeom>
          <a:noFill/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1143" b="1" dirty="0">
                <a:latin typeface="Ink Free"/>
              </a:rPr>
              <a:t>Subject: French,  Year 9 Term 1a</a:t>
            </a:r>
            <a:endParaRPr lang="en-GB" sz="1143" b="1" dirty="0">
              <a:latin typeface="Ink Free" panose="03080402000500000000" pitchFamily="66" charset="0"/>
            </a:endParaRPr>
          </a:p>
          <a:p>
            <a:r>
              <a:rPr lang="en-GB" sz="1143" b="1" dirty="0">
                <a:latin typeface="Ink Free"/>
              </a:rPr>
              <a:t>Topic: Past Tense </a:t>
            </a:r>
          </a:p>
          <a:p>
            <a:r>
              <a:rPr lang="en-GB" sz="1143" b="1" dirty="0">
                <a:latin typeface="Ink Free"/>
              </a:rPr>
              <a:t>Key Question: How to form the past tense using auxiliary verb '</a:t>
            </a:r>
            <a:r>
              <a:rPr lang="en-GB" sz="1143" b="1" dirty="0" err="1">
                <a:latin typeface="Ink Free"/>
              </a:rPr>
              <a:t>avoir</a:t>
            </a:r>
            <a:r>
              <a:rPr lang="en-GB" sz="1143" b="1" dirty="0">
                <a:latin typeface="Ink Free"/>
              </a:rPr>
              <a:t>'</a:t>
            </a:r>
            <a:endParaRPr lang="en-GB" sz="1143" b="1" dirty="0">
              <a:latin typeface="Ink Free" panose="03080402000500000000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219E5C-58C7-4F2F-A031-1B2EBCE5B9ED}"/>
              </a:ext>
            </a:extLst>
          </p:cNvPr>
          <p:cNvSpPr txBox="1"/>
          <p:nvPr/>
        </p:nvSpPr>
        <p:spPr>
          <a:xfrm>
            <a:off x="170527" y="726628"/>
            <a:ext cx="5270615" cy="116234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850" dirty="0"/>
              <a:t>Pupils will be able to form the perfect tense using verbs that take '</a:t>
            </a:r>
            <a:r>
              <a:rPr lang="en-GB" sz="850" dirty="0" err="1"/>
              <a:t>avoir</a:t>
            </a:r>
            <a:r>
              <a:rPr lang="en-GB" sz="850" dirty="0"/>
              <a:t>'. Firstly, they will be introduced  to subject pronoun, followed by ‘</a:t>
            </a:r>
            <a:r>
              <a:rPr lang="en-GB" sz="850" dirty="0" err="1"/>
              <a:t>avoir</a:t>
            </a:r>
            <a:r>
              <a:rPr lang="en-GB" sz="850" dirty="0"/>
              <a:t>’. They will learn how to conjugate '</a:t>
            </a:r>
            <a:r>
              <a:rPr lang="en-GB" sz="850" dirty="0" err="1"/>
              <a:t>avoir</a:t>
            </a:r>
            <a:r>
              <a:rPr lang="en-GB" sz="850" dirty="0"/>
              <a:t>' according to subject pronoun (</a:t>
            </a:r>
            <a:r>
              <a:rPr lang="en-GB" sz="850" dirty="0" err="1"/>
              <a:t>J’ai</a:t>
            </a:r>
            <a:r>
              <a:rPr lang="en-GB" sz="850" dirty="0"/>
              <a:t>, Tu as, Il a etc.). Then, they will look at regular and irregular verbs and will be taught the rules on how to change the infinitive to the past participle.</a:t>
            </a:r>
          </a:p>
          <a:p>
            <a:pPr>
              <a:lnSpc>
                <a:spcPct val="150000"/>
              </a:lnSpc>
            </a:pPr>
            <a:r>
              <a:rPr lang="en-GB" sz="850"/>
              <a:t>Terminology: perfect tense, subject pronouns, auxiliary verbs, infinitives and past participles.</a:t>
            </a:r>
            <a:endParaRPr lang="en-GB" sz="85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GB" sz="850" dirty="0"/>
              <a:t>Phonics: é grapheme</a:t>
            </a:r>
            <a:endParaRPr lang="en-GB" sz="857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GB" sz="857" dirty="0"/>
              <a:t>No. of lessons: 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1DD4DD-C6C2-45B9-A5AF-C3D51F57DB68}"/>
              </a:ext>
            </a:extLst>
          </p:cNvPr>
          <p:cNvSpPr txBox="1"/>
          <p:nvPr/>
        </p:nvSpPr>
        <p:spPr>
          <a:xfrm>
            <a:off x="7871610" y="5609291"/>
            <a:ext cx="33702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Ink Free" panose="03080402000500000000" pitchFamily="66" charset="0"/>
              </a:rPr>
              <a:t>Assessments (linked to progression steps)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ED30CA-89BA-4A70-9C68-CCD6FF4544EB}"/>
              </a:ext>
            </a:extLst>
          </p:cNvPr>
          <p:cNvSpPr txBox="1"/>
          <p:nvPr/>
        </p:nvSpPr>
        <p:spPr>
          <a:xfrm>
            <a:off x="222520" y="6307549"/>
            <a:ext cx="2659113" cy="52761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1000" dirty="0">
                <a:latin typeface="Calibri"/>
                <a:ea typeface="Calibri"/>
                <a:cs typeface="Calibri"/>
              </a:rPr>
              <a:t>Ability to communicate in French in the perfect tense. Using authentic texts to see the grammar in context.</a:t>
            </a:r>
            <a:endParaRPr lang="en-GB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58F7D37-7D4A-4B04-9C63-2CCF2BEF98D0}"/>
              </a:ext>
            </a:extLst>
          </p:cNvPr>
          <p:cNvSpPr txBox="1"/>
          <p:nvPr/>
        </p:nvSpPr>
        <p:spPr>
          <a:xfrm>
            <a:off x="195494" y="5445309"/>
            <a:ext cx="2660033" cy="41771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1143" b="1" dirty="0">
                <a:latin typeface="Ink Free"/>
              </a:rPr>
              <a:t>Verbs relating to previous topics</a:t>
            </a:r>
          </a:p>
          <a:p>
            <a:r>
              <a:rPr lang="en-GB" sz="1143" b="1" dirty="0">
                <a:latin typeface="Ink Free"/>
              </a:rPr>
              <a:t>Faire- </a:t>
            </a:r>
            <a:r>
              <a:rPr lang="en-GB" sz="1143" b="1" dirty="0" err="1">
                <a:latin typeface="Ink Free"/>
              </a:rPr>
              <a:t>jouer</a:t>
            </a:r>
            <a:r>
              <a:rPr lang="en-GB" sz="1143" b="1" dirty="0">
                <a:latin typeface="Ink Free"/>
              </a:rPr>
              <a:t>- </a:t>
            </a:r>
            <a:r>
              <a:rPr lang="en-GB" sz="1143" b="1" dirty="0" err="1">
                <a:latin typeface="Ink Free"/>
              </a:rPr>
              <a:t>habiter</a:t>
            </a:r>
            <a:r>
              <a:rPr lang="en-GB" sz="1143" b="1" dirty="0">
                <a:latin typeface="Ink Free"/>
              </a:rPr>
              <a:t>-manger</a:t>
            </a:r>
          </a:p>
        </p:txBody>
      </p: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6EE25214-3D94-44AD-86C6-5FFF3CF140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6170620"/>
              </p:ext>
            </p:extLst>
          </p:nvPr>
        </p:nvGraphicFramePr>
        <p:xfrm>
          <a:off x="3402492" y="5372222"/>
          <a:ext cx="3363553" cy="1317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6C8A6DB-024D-49F8-B6B9-DDC955E7AE64}"/>
              </a:ext>
            </a:extLst>
          </p:cNvPr>
          <p:cNvSpPr txBox="1"/>
          <p:nvPr/>
        </p:nvSpPr>
        <p:spPr>
          <a:xfrm>
            <a:off x="4372514" y="5497399"/>
            <a:ext cx="2603215" cy="488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 dirty="0"/>
              <a:t> </a:t>
            </a:r>
          </a:p>
          <a:p>
            <a:r>
              <a:rPr lang="en-GB" sz="857" dirty="0"/>
              <a:t>Grammatical comparisons in the perfect tense</a:t>
            </a:r>
          </a:p>
          <a:p>
            <a:r>
              <a:rPr lang="en-GB" sz="857" dirty="0"/>
              <a:t>Metalanguage used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9D3B51B1-2EAA-4D0C-BD26-EEA61E0BD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015096"/>
              </p:ext>
            </p:extLst>
          </p:nvPr>
        </p:nvGraphicFramePr>
        <p:xfrm>
          <a:off x="170527" y="1834593"/>
          <a:ext cx="5270615" cy="3155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144">
                  <a:extLst>
                    <a:ext uri="{9D8B030D-6E8A-4147-A177-3AD203B41FA5}">
                      <a16:colId xmlns:a16="http://schemas.microsoft.com/office/drawing/2014/main" val="1008402731"/>
                    </a:ext>
                  </a:extLst>
                </a:gridCol>
                <a:gridCol w="2857471">
                  <a:extLst>
                    <a:ext uri="{9D8B030D-6E8A-4147-A177-3AD203B41FA5}">
                      <a16:colId xmlns:a16="http://schemas.microsoft.com/office/drawing/2014/main" val="3928792102"/>
                    </a:ext>
                  </a:extLst>
                </a:gridCol>
              </a:tblGrid>
              <a:tr h="350617">
                <a:tc gridSpan="2"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Content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761556"/>
                  </a:ext>
                </a:extLst>
              </a:tr>
              <a:tr h="337131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 panose="03080402000500000000" pitchFamily="66" charset="0"/>
                        </a:rPr>
                        <a:t>Revision of past tense in English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900" dirty="0"/>
                        <a:t>I can identify sentences which are in the past tense in English.</a:t>
                      </a:r>
                    </a:p>
                    <a:p>
                      <a:pPr lvl="0" algn="l"/>
                      <a:r>
                        <a:rPr lang="en-GB" sz="900" dirty="0"/>
                        <a:t>I can change infinitives to the past participle in English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448332"/>
                  </a:ext>
                </a:extLst>
              </a:tr>
              <a:tr h="338521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 panose="03080402000500000000" pitchFamily="66" charset="0"/>
                        </a:rPr>
                        <a:t>Introduction to subject pronouns and ‘</a:t>
                      </a:r>
                      <a:r>
                        <a:rPr lang="en-GB" sz="900" b="1" dirty="0" err="1">
                          <a:latin typeface="Ink Free" panose="03080402000500000000" pitchFamily="66" charset="0"/>
                        </a:rPr>
                        <a:t>avoir</a:t>
                      </a:r>
                      <a:r>
                        <a:rPr lang="en-GB" sz="900" b="1" dirty="0">
                          <a:latin typeface="Ink Free" panose="03080402000500000000" pitchFamily="66" charset="0"/>
                        </a:rPr>
                        <a:t>’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can identify the subject pronouns</a:t>
                      </a:r>
                    </a:p>
                    <a:p>
                      <a:pPr algn="l"/>
                      <a:r>
                        <a:rPr lang="en-GB" sz="900" dirty="0"/>
                        <a:t>I can conjugate ‘</a:t>
                      </a:r>
                      <a:r>
                        <a:rPr lang="en-GB" sz="900" dirty="0" err="1"/>
                        <a:t>avoir</a:t>
                      </a:r>
                      <a:r>
                        <a:rPr lang="en-GB" sz="900" dirty="0"/>
                        <a:t>’ according to subject pronoun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558772"/>
                  </a:ext>
                </a:extLst>
              </a:tr>
              <a:tr h="337131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 panose="03080402000500000000" pitchFamily="66" charset="0"/>
                        </a:rPr>
                        <a:t>Discussion on infinitives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can identify infinitives in French</a:t>
                      </a:r>
                    </a:p>
                    <a:p>
                      <a:pPr algn="l"/>
                      <a:endParaRPr lang="en-GB" sz="900" dirty="0"/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32415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 panose="03080402000500000000" pitchFamily="66" charset="0"/>
                        </a:rPr>
                        <a:t>Changing regular verbs to the perfect tense</a:t>
                      </a:r>
                    </a:p>
                    <a:p>
                      <a:r>
                        <a:rPr lang="en-GB" sz="900" b="1" dirty="0">
                          <a:latin typeface="Ink Free" panose="03080402000500000000" pitchFamily="66" charset="0"/>
                        </a:rPr>
                        <a:t>Analysing a piece of literature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can change regular –er verbs to the perfect tense</a:t>
                      </a:r>
                    </a:p>
                    <a:p>
                      <a:pPr algn="l"/>
                      <a:r>
                        <a:rPr lang="en-GB" sz="900" dirty="0"/>
                        <a:t>I can change regular –re verbs to the perfect tense</a:t>
                      </a:r>
                    </a:p>
                    <a:p>
                      <a:pPr algn="l"/>
                      <a:r>
                        <a:rPr lang="en-GB" sz="900" dirty="0"/>
                        <a:t>I can change regular –</a:t>
                      </a:r>
                      <a:r>
                        <a:rPr lang="en-GB" sz="900" dirty="0" err="1"/>
                        <a:t>ir</a:t>
                      </a:r>
                      <a:r>
                        <a:rPr lang="en-GB" sz="900" dirty="0"/>
                        <a:t> verbs to the perfect tense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905795"/>
                  </a:ext>
                </a:extLst>
              </a:tr>
              <a:tr h="337131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 panose="03080402000500000000" pitchFamily="66" charset="0"/>
                        </a:rPr>
                        <a:t>Consolidation</a:t>
                      </a:r>
                    </a:p>
                    <a:p>
                      <a:endParaRPr lang="en-GB" sz="900" b="1" dirty="0"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can identity gaps in my knowledge</a:t>
                      </a:r>
                    </a:p>
                    <a:p>
                      <a:pPr algn="l"/>
                      <a:endParaRPr lang="en-GB" sz="900" dirty="0"/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713273"/>
                  </a:ext>
                </a:extLst>
              </a:tr>
              <a:tr h="355444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 panose="03080402000500000000" pitchFamily="66" charset="0"/>
                        </a:rPr>
                        <a:t>Changing common irregular verbs into the perfect tense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can change irregular verbs into the past tense.</a:t>
                      </a:r>
                      <a:endParaRPr lang="en-US" dirty="0"/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93339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 panose="03080402000500000000" pitchFamily="66" charset="0"/>
                        </a:rPr>
                        <a:t>QMA- Transforming sentences into perfect tense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can conjugate ‘</a:t>
                      </a:r>
                      <a:r>
                        <a:rPr lang="en-GB" sz="900" dirty="0" err="1"/>
                        <a:t>avoir</a:t>
                      </a:r>
                      <a:r>
                        <a:rPr lang="en-GB" sz="900" dirty="0"/>
                        <a:t>’</a:t>
                      </a:r>
                    </a:p>
                    <a:p>
                      <a:pPr algn="l"/>
                      <a:r>
                        <a:rPr lang="en-GB" sz="900" dirty="0"/>
                        <a:t>I can change regular and irregular verbs into the perfect tense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3867448"/>
                  </a:ext>
                </a:extLst>
              </a:tr>
            </a:tbl>
          </a:graphicData>
        </a:graphic>
      </p:graphicFrame>
      <p:graphicFrame>
        <p:nvGraphicFramePr>
          <p:cNvPr id="24" name="Diagram 23">
            <a:extLst>
              <a:ext uri="{FF2B5EF4-FFF2-40B4-BE49-F238E27FC236}">
                <a16:creationId xmlns:a16="http://schemas.microsoft.com/office/drawing/2014/main" id="{6C8A4F0D-00CC-4FD4-B93A-8F6D1AE0A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7544222"/>
              </p:ext>
            </p:extLst>
          </p:nvPr>
        </p:nvGraphicFramePr>
        <p:xfrm>
          <a:off x="6520996" y="124408"/>
          <a:ext cx="4823100" cy="5036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59C0BE4A-E004-4B28-9988-6038E49ACCCC}"/>
              </a:ext>
            </a:extLst>
          </p:cNvPr>
          <p:cNvSpPr txBox="1"/>
          <p:nvPr/>
        </p:nvSpPr>
        <p:spPr>
          <a:xfrm>
            <a:off x="222520" y="5963893"/>
            <a:ext cx="1302990" cy="246221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Ink Free" panose="03080402000500000000" pitchFamily="66" charset="0"/>
              </a:rPr>
              <a:t>Learning Experiences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E899239-0FA9-4A03-A6BC-3EFADF575C1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096000" y="303579"/>
            <a:ext cx="272695" cy="474316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6EE0618-D30F-467C-B943-23A285FE864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111945" y="5557543"/>
            <a:ext cx="326005" cy="3260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9" name="Freeform 12">
            <a:extLst>
              <a:ext uri="{FF2B5EF4-FFF2-40B4-BE49-F238E27FC236}">
                <a16:creationId xmlns:a16="http://schemas.microsoft.com/office/drawing/2014/main" id="{2986AA1B-69BA-4CF4-942B-0BCCFC0939DB}"/>
              </a:ext>
            </a:extLst>
          </p:cNvPr>
          <p:cNvSpPr/>
          <p:nvPr/>
        </p:nvSpPr>
        <p:spPr>
          <a:xfrm>
            <a:off x="0" y="22814"/>
            <a:ext cx="947345" cy="634105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19"/>
            <a:stretch>
              <a:fillRect/>
            </a:stretch>
          </a:blipFill>
        </p:spPr>
        <p:txBody>
          <a:bodyPr/>
          <a:lstStyle/>
          <a:p>
            <a:endParaRPr lang="en-GB" sz="1286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3E7840-1EF6-BDF5-20DE-EE78B8335FDE}"/>
              </a:ext>
            </a:extLst>
          </p:cNvPr>
          <p:cNvSpPr txBox="1"/>
          <p:nvPr/>
        </p:nvSpPr>
        <p:spPr>
          <a:xfrm>
            <a:off x="5223477" y="5855512"/>
            <a:ext cx="2603215" cy="224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43EF82-9167-6067-431C-CC7FEB8584CB}"/>
              </a:ext>
            </a:extLst>
          </p:cNvPr>
          <p:cNvSpPr txBox="1"/>
          <p:nvPr/>
        </p:nvSpPr>
        <p:spPr>
          <a:xfrm>
            <a:off x="5332334" y="6247232"/>
            <a:ext cx="2494358" cy="356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 dirty="0"/>
              <a:t> </a:t>
            </a:r>
          </a:p>
          <a:p>
            <a:r>
              <a:rPr lang="en-GB" sz="857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B85178-6AA0-EB2A-82B4-8754E8EFB4AB}"/>
              </a:ext>
            </a:extLst>
          </p:cNvPr>
          <p:cNvSpPr txBox="1"/>
          <p:nvPr/>
        </p:nvSpPr>
        <p:spPr>
          <a:xfrm>
            <a:off x="195494" y="5168758"/>
            <a:ext cx="1722095" cy="246221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Ink Free" panose="03080402000500000000" pitchFamily="66" charset="0"/>
              </a:rPr>
              <a:t>Retrieval opportunities</a:t>
            </a:r>
          </a:p>
        </p:txBody>
      </p:sp>
      <p:sp>
        <p:nvSpPr>
          <p:cNvPr id="377" name="TextBox 376">
            <a:extLst>
              <a:ext uri="{FF2B5EF4-FFF2-40B4-BE49-F238E27FC236}">
                <a16:creationId xmlns:a16="http://schemas.microsoft.com/office/drawing/2014/main" id="{10FC1056-0A84-A9E2-47AD-B952245374FF}"/>
              </a:ext>
            </a:extLst>
          </p:cNvPr>
          <p:cNvSpPr txBox="1"/>
          <p:nvPr/>
        </p:nvSpPr>
        <p:spPr>
          <a:xfrm>
            <a:off x="5273967" y="5828942"/>
            <a:ext cx="2494358" cy="356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 dirty="0"/>
              <a:t> </a:t>
            </a:r>
          </a:p>
          <a:p>
            <a:r>
              <a:rPr lang="en-GB" sz="857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116857-B70F-FD26-08A2-6BD82414365A}"/>
              </a:ext>
            </a:extLst>
          </p:cNvPr>
          <p:cNvSpPr txBox="1"/>
          <p:nvPr/>
        </p:nvSpPr>
        <p:spPr>
          <a:xfrm>
            <a:off x="4378086" y="5917204"/>
            <a:ext cx="2603215" cy="488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 dirty="0"/>
              <a:t> </a:t>
            </a:r>
          </a:p>
          <a:p>
            <a:r>
              <a:rPr lang="en-GB" sz="857" dirty="0"/>
              <a:t>Grammatical comparisons in the perfect tense</a:t>
            </a:r>
          </a:p>
          <a:p>
            <a:r>
              <a:rPr lang="en-GB" sz="857" dirty="0"/>
              <a:t>Metalanguage used</a:t>
            </a:r>
          </a:p>
        </p:txBody>
      </p:sp>
    </p:spTree>
    <p:extLst>
      <p:ext uri="{BB962C8B-B14F-4D97-AF65-F5344CB8AC3E}">
        <p14:creationId xmlns:p14="http://schemas.microsoft.com/office/powerpoint/2010/main" val="148974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05977A20-6D5A-47EF-ACDC-555CFA95CE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7591456"/>
              </p:ext>
            </p:extLst>
          </p:nvPr>
        </p:nvGraphicFramePr>
        <p:xfrm>
          <a:off x="7935549" y="5620216"/>
          <a:ext cx="3567256" cy="1147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304C6C9-6A60-4ABD-9D73-B6E3DF440077}"/>
              </a:ext>
            </a:extLst>
          </p:cNvPr>
          <p:cNvSpPr txBox="1"/>
          <p:nvPr/>
        </p:nvSpPr>
        <p:spPr>
          <a:xfrm>
            <a:off x="1130248" y="73458"/>
            <a:ext cx="4626306" cy="593597"/>
          </a:xfrm>
          <a:prstGeom prst="rect">
            <a:avLst/>
          </a:prstGeom>
          <a:noFill/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1143" b="1" dirty="0">
                <a:latin typeface="Ink Free" panose="03080402000500000000" pitchFamily="66" charset="0"/>
              </a:rPr>
              <a:t>Subject: French,  </a:t>
            </a:r>
            <a:r>
              <a:rPr lang="en-GB" sz="1143" b="1">
                <a:latin typeface="Ink Free" panose="03080402000500000000" pitchFamily="66" charset="0"/>
              </a:rPr>
              <a:t>Year 9 </a:t>
            </a:r>
            <a:r>
              <a:rPr lang="en-GB" sz="1143" b="1" dirty="0">
                <a:latin typeface="Ink Free" panose="03080402000500000000" pitchFamily="66" charset="0"/>
              </a:rPr>
              <a:t>Term 1b</a:t>
            </a:r>
          </a:p>
          <a:p>
            <a:r>
              <a:rPr lang="en-GB" sz="1143" b="1" dirty="0">
                <a:latin typeface="Ink Free"/>
              </a:rPr>
              <a:t>Topic: Past Tense </a:t>
            </a:r>
          </a:p>
          <a:p>
            <a:r>
              <a:rPr lang="en-GB" sz="1143" b="1" dirty="0">
                <a:latin typeface="Ink Free" panose="03080402000500000000" pitchFamily="66" charset="0"/>
              </a:rPr>
              <a:t>Key Question: How to form the past tense using auxiliary verb ‘</a:t>
            </a:r>
            <a:r>
              <a:rPr lang="en-GB" sz="1143" b="1" dirty="0" err="1">
                <a:latin typeface="Ink Free" panose="03080402000500000000" pitchFamily="66" charset="0"/>
              </a:rPr>
              <a:t>être</a:t>
            </a:r>
            <a:r>
              <a:rPr lang="en-GB" sz="1143" b="1" dirty="0">
                <a:latin typeface="Ink Free" panose="03080402000500000000" pitchFamily="66" charset="0"/>
              </a:rPr>
              <a:t>’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219E5C-58C7-4F2F-A031-1B2EBCE5B9ED}"/>
              </a:ext>
            </a:extLst>
          </p:cNvPr>
          <p:cNvSpPr txBox="1"/>
          <p:nvPr/>
        </p:nvSpPr>
        <p:spPr>
          <a:xfrm>
            <a:off x="262904" y="772458"/>
            <a:ext cx="5270615" cy="106118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857" dirty="0"/>
              <a:t>Pupils will be able to form the perfect tense using verbs that take ‘</a:t>
            </a:r>
            <a:r>
              <a:rPr lang="en-GB" sz="857" dirty="0" err="1"/>
              <a:t>être</a:t>
            </a:r>
            <a:r>
              <a:rPr lang="en-GB" sz="857" dirty="0"/>
              <a:t>’. Firstly, they will be introduced  to ‘</a:t>
            </a:r>
            <a:r>
              <a:rPr lang="en-GB" sz="857" dirty="0" err="1"/>
              <a:t>être</a:t>
            </a:r>
            <a:r>
              <a:rPr lang="en-GB" sz="857" dirty="0"/>
              <a:t>’ and how it conjugates depending on subject pronoun (Je suis, Tu es, Il </a:t>
            </a:r>
            <a:r>
              <a:rPr lang="en-GB" sz="857" dirty="0" err="1"/>
              <a:t>est</a:t>
            </a:r>
            <a:r>
              <a:rPr lang="en-GB" sz="857" dirty="0"/>
              <a:t> etc.). Then, they will look at regular verbs and be taught the rules on how to change the infinitive to the past participle.</a:t>
            </a:r>
          </a:p>
          <a:p>
            <a:pPr>
              <a:lnSpc>
                <a:spcPct val="150000"/>
              </a:lnSpc>
            </a:pPr>
            <a:r>
              <a:rPr lang="en-GB" sz="857" dirty="0"/>
              <a:t>Terminology: perfect tense, auxiliary verbs, infinitives, subject pronouns and past participles.</a:t>
            </a:r>
          </a:p>
          <a:p>
            <a:pPr>
              <a:lnSpc>
                <a:spcPct val="150000"/>
              </a:lnSpc>
            </a:pPr>
            <a:r>
              <a:rPr lang="en-GB" sz="857" dirty="0"/>
              <a:t>Phonics: ‘</a:t>
            </a:r>
            <a:r>
              <a:rPr lang="en-GB" sz="857" dirty="0" err="1"/>
              <a:t>ou</a:t>
            </a:r>
            <a:r>
              <a:rPr lang="en-GB" sz="857" dirty="0"/>
              <a:t>’ graphene</a:t>
            </a:r>
          </a:p>
          <a:p>
            <a:pPr>
              <a:lnSpc>
                <a:spcPct val="150000"/>
              </a:lnSpc>
            </a:pPr>
            <a:r>
              <a:rPr lang="en-GB" sz="857" dirty="0"/>
              <a:t>No. of lessons: 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1DD4DD-C6C2-45B9-A5AF-C3D51F57DB68}"/>
              </a:ext>
            </a:extLst>
          </p:cNvPr>
          <p:cNvSpPr txBox="1"/>
          <p:nvPr/>
        </p:nvSpPr>
        <p:spPr>
          <a:xfrm>
            <a:off x="7905050" y="5342911"/>
            <a:ext cx="33702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Ink Free" panose="03080402000500000000" pitchFamily="66" charset="0"/>
              </a:rPr>
              <a:t>Assessments (linked to progression steps)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ED30CA-89BA-4A70-9C68-CCD6FF4544EB}"/>
              </a:ext>
            </a:extLst>
          </p:cNvPr>
          <p:cNvSpPr txBox="1"/>
          <p:nvPr/>
        </p:nvSpPr>
        <p:spPr>
          <a:xfrm>
            <a:off x="262904" y="6327850"/>
            <a:ext cx="2659113" cy="52761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1000" dirty="0">
                <a:latin typeface="Calibri"/>
                <a:ea typeface="Calibri"/>
                <a:cs typeface="Calibri"/>
              </a:rPr>
              <a:t>-Ability to communicate in French in the perfect tense.</a:t>
            </a:r>
          </a:p>
          <a:p>
            <a:r>
              <a:rPr lang="en-GB" sz="1000" dirty="0">
                <a:latin typeface="Calibri"/>
                <a:ea typeface="Calibri"/>
                <a:cs typeface="Calibri"/>
              </a:rPr>
              <a:t>- Developing revision strategies such as ‘Blurting’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58F7D37-7D4A-4B04-9C63-2CCF2BEF98D0}"/>
              </a:ext>
            </a:extLst>
          </p:cNvPr>
          <p:cNvSpPr txBox="1"/>
          <p:nvPr/>
        </p:nvSpPr>
        <p:spPr>
          <a:xfrm>
            <a:off x="269863" y="5735389"/>
            <a:ext cx="2660033" cy="241834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1143" b="1" dirty="0">
                <a:latin typeface="Ink Free"/>
              </a:rPr>
              <a:t>Verbs relating to previous topics</a:t>
            </a:r>
            <a:endParaRPr lang="en-GB" sz="1000" b="1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6EE25214-3D94-44AD-86C6-5FFF3CF140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8347807"/>
              </p:ext>
            </p:extLst>
          </p:nvPr>
        </p:nvGraphicFramePr>
        <p:xfrm>
          <a:off x="3443401" y="5450401"/>
          <a:ext cx="3363553" cy="1317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6C8A6DB-024D-49F8-B6B9-DDC955E7AE64}"/>
              </a:ext>
            </a:extLst>
          </p:cNvPr>
          <p:cNvSpPr txBox="1"/>
          <p:nvPr/>
        </p:nvSpPr>
        <p:spPr>
          <a:xfrm>
            <a:off x="4454946" y="5578683"/>
            <a:ext cx="2603215" cy="488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 dirty="0"/>
              <a:t> </a:t>
            </a:r>
          </a:p>
          <a:p>
            <a:r>
              <a:rPr lang="en-GB" sz="857" dirty="0"/>
              <a:t>Grammatical comparisons in the perfect tense</a:t>
            </a:r>
          </a:p>
          <a:p>
            <a:r>
              <a:rPr lang="en-GB" sz="857" dirty="0"/>
              <a:t>Metalanguage used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9D3B51B1-2EAA-4D0C-BD26-EEA61E0BD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351901"/>
              </p:ext>
            </p:extLst>
          </p:nvPr>
        </p:nvGraphicFramePr>
        <p:xfrm>
          <a:off x="262904" y="1955097"/>
          <a:ext cx="5322815" cy="3429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199">
                  <a:extLst>
                    <a:ext uri="{9D8B030D-6E8A-4147-A177-3AD203B41FA5}">
                      <a16:colId xmlns:a16="http://schemas.microsoft.com/office/drawing/2014/main" val="1008402731"/>
                    </a:ext>
                  </a:extLst>
                </a:gridCol>
                <a:gridCol w="2980616">
                  <a:extLst>
                    <a:ext uri="{9D8B030D-6E8A-4147-A177-3AD203B41FA5}">
                      <a16:colId xmlns:a16="http://schemas.microsoft.com/office/drawing/2014/main" val="3928792102"/>
                    </a:ext>
                  </a:extLst>
                </a:gridCol>
              </a:tblGrid>
              <a:tr h="350617">
                <a:tc gridSpan="2">
                  <a:txBody>
                    <a:bodyPr/>
                    <a:lstStyle/>
                    <a:p>
                      <a:r>
                        <a:rPr lang="en-GB" sz="1300">
                          <a:latin typeface="Ink Free" panose="03080402000500000000" pitchFamily="66" charset="0"/>
                        </a:rPr>
                        <a:t>Content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761556"/>
                  </a:ext>
                </a:extLst>
              </a:tr>
              <a:tr h="337131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 panose="03080402000500000000" pitchFamily="66" charset="0"/>
                        </a:rPr>
                        <a:t>Revision of past tense – verbs taking ‘</a:t>
                      </a:r>
                      <a:r>
                        <a:rPr lang="en-GB" sz="900" b="1" dirty="0" err="1">
                          <a:latin typeface="Ink Free" panose="03080402000500000000" pitchFamily="66" charset="0"/>
                        </a:rPr>
                        <a:t>avoir</a:t>
                      </a:r>
                      <a:r>
                        <a:rPr lang="en-GB" sz="900" b="1" dirty="0">
                          <a:latin typeface="Ink Free" panose="03080402000500000000" pitchFamily="66" charset="0"/>
                        </a:rPr>
                        <a:t>’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900" dirty="0"/>
                        <a:t>I can identity gaps in my knowledge</a:t>
                      </a:r>
                    </a:p>
                    <a:p>
                      <a:pPr lvl="0" algn="l"/>
                      <a:r>
                        <a:rPr lang="en-GB" sz="900" dirty="0"/>
                        <a:t>I know how to change sentences to the perfect tense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448332"/>
                  </a:ext>
                </a:extLst>
              </a:tr>
              <a:tr h="338521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 panose="03080402000500000000" pitchFamily="66" charset="0"/>
                        </a:rPr>
                        <a:t>Introduction to ‘</a:t>
                      </a:r>
                      <a:r>
                        <a:rPr lang="en-GB" sz="900" b="1" dirty="0" err="1">
                          <a:latin typeface="Ink Free" panose="03080402000500000000" pitchFamily="66" charset="0"/>
                        </a:rPr>
                        <a:t>être</a:t>
                      </a:r>
                      <a:r>
                        <a:rPr lang="en-GB" sz="900" b="1" dirty="0">
                          <a:latin typeface="Ink Free" panose="03080402000500000000" pitchFamily="66" charset="0"/>
                        </a:rPr>
                        <a:t>’ and how to conjugate the verb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can recall the subject pronouns</a:t>
                      </a:r>
                    </a:p>
                    <a:p>
                      <a:pPr algn="l"/>
                      <a:r>
                        <a:rPr lang="en-GB" sz="900" dirty="0"/>
                        <a:t>I can conjugate ‘</a:t>
                      </a:r>
                      <a:r>
                        <a:rPr lang="en-GB" sz="900" dirty="0" err="1"/>
                        <a:t>être</a:t>
                      </a:r>
                      <a:r>
                        <a:rPr lang="en-GB" sz="900" dirty="0"/>
                        <a:t>’ according to subject pronoun.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558772"/>
                  </a:ext>
                </a:extLst>
              </a:tr>
              <a:tr h="337131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 panose="03080402000500000000" pitchFamily="66" charset="0"/>
                        </a:rPr>
                        <a:t>Introduction to verbs which take ‘</a:t>
                      </a:r>
                      <a:r>
                        <a:rPr lang="en-GB" sz="900" b="1" dirty="0" err="1">
                          <a:latin typeface="Ink Free" panose="03080402000500000000" pitchFamily="66" charset="0"/>
                        </a:rPr>
                        <a:t>être</a:t>
                      </a:r>
                      <a:r>
                        <a:rPr lang="en-GB" sz="900" b="1" dirty="0">
                          <a:latin typeface="Ink Free" panose="03080402000500000000" pitchFamily="66" charset="0"/>
                        </a:rPr>
                        <a:t>’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can differentiate between verbs which take ‘</a:t>
                      </a:r>
                      <a:r>
                        <a:rPr lang="en-GB" sz="900" dirty="0" err="1"/>
                        <a:t>avoir</a:t>
                      </a:r>
                      <a:r>
                        <a:rPr lang="en-GB" sz="900" dirty="0"/>
                        <a:t>’ and ‘</a:t>
                      </a:r>
                      <a:r>
                        <a:rPr lang="en-GB" sz="900" dirty="0" err="1"/>
                        <a:t>être</a:t>
                      </a:r>
                      <a:r>
                        <a:rPr lang="en-GB" sz="900" dirty="0"/>
                        <a:t>’.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324157"/>
                  </a:ext>
                </a:extLst>
              </a:tr>
              <a:tr h="337131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 panose="03080402000500000000" pitchFamily="66" charset="0"/>
                        </a:rPr>
                        <a:t>Revision on changing regular –er, -re &amp; -</a:t>
                      </a:r>
                      <a:r>
                        <a:rPr lang="en-GB" sz="900" b="1" dirty="0" err="1">
                          <a:latin typeface="Ink Free" panose="03080402000500000000" pitchFamily="66" charset="0"/>
                        </a:rPr>
                        <a:t>ir</a:t>
                      </a:r>
                      <a:r>
                        <a:rPr lang="en-GB" sz="900" b="1" dirty="0">
                          <a:latin typeface="Ink Free" panose="03080402000500000000" pitchFamily="66" charset="0"/>
                        </a:rPr>
                        <a:t> verbs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latin typeface="Ink Free" panose="03080402000500000000" pitchFamily="66" charset="0"/>
                        </a:rPr>
                        <a:t>Discussion on irregular verbs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can change regular verbs which take </a:t>
                      </a:r>
                      <a:r>
                        <a:rPr lang="en-GB" sz="900" dirty="0" err="1"/>
                        <a:t>être</a:t>
                      </a:r>
                      <a:r>
                        <a:rPr lang="en-GB" sz="900" dirty="0"/>
                        <a:t>.</a:t>
                      </a:r>
                    </a:p>
                    <a:p>
                      <a:pPr algn="l"/>
                      <a:r>
                        <a:rPr lang="en-GB" sz="900" dirty="0"/>
                        <a:t>I can change irregular verbs which take </a:t>
                      </a:r>
                      <a:r>
                        <a:rPr lang="en-GB" sz="900" dirty="0" err="1"/>
                        <a:t>être</a:t>
                      </a:r>
                      <a:r>
                        <a:rPr lang="en-GB" sz="900" dirty="0"/>
                        <a:t>.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905795"/>
                  </a:ext>
                </a:extLst>
              </a:tr>
              <a:tr h="337131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 panose="03080402000500000000" pitchFamily="66" charset="0"/>
                        </a:rPr>
                        <a:t>Verbal agreements on past participles</a:t>
                      </a:r>
                    </a:p>
                    <a:p>
                      <a:endParaRPr lang="en-GB" sz="900" b="1" dirty="0"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know how to make verbs agree according to subject pronoun and number.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713273"/>
                  </a:ext>
                </a:extLst>
              </a:tr>
              <a:tr h="355444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 panose="03080402000500000000" pitchFamily="66" charset="0"/>
                        </a:rPr>
                        <a:t>Consolidation on the perfect tense</a:t>
                      </a:r>
                    </a:p>
                    <a:p>
                      <a:r>
                        <a:rPr lang="en-GB" sz="900" b="1" dirty="0">
                          <a:latin typeface="Ink Free" panose="03080402000500000000" pitchFamily="66" charset="0"/>
                        </a:rPr>
                        <a:t>‘Blurting Method’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900" dirty="0"/>
                        <a:t>I can identity gaps in my knowledge</a:t>
                      </a:r>
                    </a:p>
                    <a:p>
                      <a:pPr lvl="0" algn="l"/>
                      <a:r>
                        <a:rPr lang="en-GB" sz="900" dirty="0"/>
                        <a:t>I know how to change sentences to the perfect tense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93339"/>
                  </a:ext>
                </a:extLst>
              </a:tr>
              <a:tr h="718457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 panose="03080402000500000000" pitchFamily="66" charset="0"/>
                        </a:rPr>
                        <a:t>Summative assessment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can change regular and irregular verbs into the perfect tense.</a:t>
                      </a:r>
                    </a:p>
                    <a:p>
                      <a:pPr algn="l"/>
                      <a:r>
                        <a:rPr lang="en-GB" sz="900" dirty="0"/>
                        <a:t>I know which verbs take ‘</a:t>
                      </a:r>
                      <a:r>
                        <a:rPr lang="en-GB" sz="900" dirty="0" err="1"/>
                        <a:t>avoir</a:t>
                      </a:r>
                      <a:r>
                        <a:rPr lang="en-GB" sz="900" dirty="0"/>
                        <a:t>’ and ‘</a:t>
                      </a:r>
                      <a:r>
                        <a:rPr lang="en-GB" sz="900" dirty="0" err="1"/>
                        <a:t>être</a:t>
                      </a:r>
                      <a:r>
                        <a:rPr lang="en-GB" sz="900" dirty="0"/>
                        <a:t>’.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I know how to make verbs agree according to subject pronoun and number.</a:t>
                      </a:r>
                    </a:p>
                    <a:p>
                      <a:pPr algn="l"/>
                      <a:endParaRPr lang="en-GB" sz="900" dirty="0"/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3867448"/>
                  </a:ext>
                </a:extLst>
              </a:tr>
            </a:tbl>
          </a:graphicData>
        </a:graphic>
      </p:graphicFrame>
      <p:graphicFrame>
        <p:nvGraphicFramePr>
          <p:cNvPr id="24" name="Diagram 23">
            <a:extLst>
              <a:ext uri="{FF2B5EF4-FFF2-40B4-BE49-F238E27FC236}">
                <a16:creationId xmlns:a16="http://schemas.microsoft.com/office/drawing/2014/main" id="{6C8A4F0D-00CC-4FD4-B93A-8F6D1AE0A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016529"/>
              </p:ext>
            </p:extLst>
          </p:nvPr>
        </p:nvGraphicFramePr>
        <p:xfrm>
          <a:off x="6397376" y="156829"/>
          <a:ext cx="5433263" cy="4998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59C0BE4A-E004-4B28-9988-6038E49ACCCC}"/>
              </a:ext>
            </a:extLst>
          </p:cNvPr>
          <p:cNvSpPr txBox="1"/>
          <p:nvPr/>
        </p:nvSpPr>
        <p:spPr>
          <a:xfrm>
            <a:off x="296889" y="6029426"/>
            <a:ext cx="1302990" cy="246221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Ink Free" panose="03080402000500000000" pitchFamily="66" charset="0"/>
              </a:rPr>
              <a:t>Learning Experiences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E899239-0FA9-4A03-A6BC-3EFADF575C1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829100" y="387069"/>
            <a:ext cx="272695" cy="474316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6EE0618-D30F-467C-B943-23A285FE864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905050" y="5273962"/>
            <a:ext cx="326005" cy="3260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9" name="Freeform 12">
            <a:extLst>
              <a:ext uri="{FF2B5EF4-FFF2-40B4-BE49-F238E27FC236}">
                <a16:creationId xmlns:a16="http://schemas.microsoft.com/office/drawing/2014/main" id="{2986AA1B-69BA-4CF4-942B-0BCCFC0939DB}"/>
              </a:ext>
            </a:extLst>
          </p:cNvPr>
          <p:cNvSpPr/>
          <p:nvPr/>
        </p:nvSpPr>
        <p:spPr>
          <a:xfrm>
            <a:off x="167203" y="63322"/>
            <a:ext cx="947345" cy="634105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19"/>
            <a:stretch>
              <a:fillRect/>
            </a:stretch>
          </a:blipFill>
        </p:spPr>
        <p:txBody>
          <a:bodyPr/>
          <a:lstStyle/>
          <a:p>
            <a:endParaRPr lang="en-GB" sz="1286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3E7840-1EF6-BDF5-20DE-EE78B8335FDE}"/>
              </a:ext>
            </a:extLst>
          </p:cNvPr>
          <p:cNvSpPr txBox="1"/>
          <p:nvPr/>
        </p:nvSpPr>
        <p:spPr>
          <a:xfrm>
            <a:off x="5223477" y="5855512"/>
            <a:ext cx="2603215" cy="224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43EF82-9167-6067-431C-CC7FEB8584CB}"/>
              </a:ext>
            </a:extLst>
          </p:cNvPr>
          <p:cNvSpPr txBox="1"/>
          <p:nvPr/>
        </p:nvSpPr>
        <p:spPr>
          <a:xfrm>
            <a:off x="5332334" y="6247232"/>
            <a:ext cx="2494358" cy="356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 dirty="0"/>
              <a:t> </a:t>
            </a:r>
          </a:p>
          <a:p>
            <a:r>
              <a:rPr lang="en-GB" sz="857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B85178-6AA0-EB2A-82B4-8754E8EFB4AB}"/>
              </a:ext>
            </a:extLst>
          </p:cNvPr>
          <p:cNvSpPr txBox="1"/>
          <p:nvPr/>
        </p:nvSpPr>
        <p:spPr>
          <a:xfrm>
            <a:off x="269863" y="5436965"/>
            <a:ext cx="1722095" cy="246221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Ink Free" panose="03080402000500000000" pitchFamily="66" charset="0"/>
              </a:rPr>
              <a:t>Retrieval opportunities</a:t>
            </a:r>
          </a:p>
        </p:txBody>
      </p:sp>
      <p:sp>
        <p:nvSpPr>
          <p:cNvPr id="377" name="TextBox 376">
            <a:extLst>
              <a:ext uri="{FF2B5EF4-FFF2-40B4-BE49-F238E27FC236}">
                <a16:creationId xmlns:a16="http://schemas.microsoft.com/office/drawing/2014/main" id="{10FC1056-0A84-A9E2-47AD-B952245374FF}"/>
              </a:ext>
            </a:extLst>
          </p:cNvPr>
          <p:cNvSpPr txBox="1"/>
          <p:nvPr/>
        </p:nvSpPr>
        <p:spPr>
          <a:xfrm>
            <a:off x="5273967" y="5828942"/>
            <a:ext cx="2494358" cy="356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 dirty="0"/>
              <a:t> </a:t>
            </a:r>
          </a:p>
          <a:p>
            <a:r>
              <a:rPr lang="en-GB" sz="857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116857-B70F-FD26-08A2-6BD82414365A}"/>
              </a:ext>
            </a:extLst>
          </p:cNvPr>
          <p:cNvSpPr txBox="1"/>
          <p:nvPr/>
        </p:nvSpPr>
        <p:spPr>
          <a:xfrm>
            <a:off x="4454945" y="6002109"/>
            <a:ext cx="2603215" cy="488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 dirty="0"/>
              <a:t> </a:t>
            </a:r>
          </a:p>
          <a:p>
            <a:r>
              <a:rPr lang="en-GB" sz="857" dirty="0"/>
              <a:t>Grammatical comparisons in the perfect tense</a:t>
            </a:r>
          </a:p>
          <a:p>
            <a:r>
              <a:rPr lang="en-GB" sz="857" dirty="0"/>
              <a:t>Metalanguage used</a:t>
            </a:r>
          </a:p>
        </p:txBody>
      </p:sp>
    </p:spTree>
    <p:extLst>
      <p:ext uri="{BB962C8B-B14F-4D97-AF65-F5344CB8AC3E}">
        <p14:creationId xmlns:p14="http://schemas.microsoft.com/office/powerpoint/2010/main" val="2964572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642272-a132-4bf2-874a-c176713ef5d4" xsi:nil="true"/>
    <lcf76f155ced4ddcb4097134ff3c332f xmlns="5d7194bf-fa17-4d88-9ea8-e0ec8f97bf0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3EE8B813A6F84E8F05A013DD43F95C" ma:contentTypeVersion="21" ma:contentTypeDescription="Create a new document." ma:contentTypeScope="" ma:versionID="725f044487a4b3129a838d69daeb9421">
  <xsd:schema xmlns:xsd="http://www.w3.org/2001/XMLSchema" xmlns:xs="http://www.w3.org/2001/XMLSchema" xmlns:p="http://schemas.microsoft.com/office/2006/metadata/properties" xmlns:ns2="5d7194bf-fa17-4d88-9ea8-e0ec8f97bf06" xmlns:ns3="14642272-a132-4bf2-874a-c176713ef5d4" targetNamespace="http://schemas.microsoft.com/office/2006/metadata/properties" ma:root="true" ma:fieldsID="f8bcc9e3a990e0a819dac3012ef9d691" ns2:_="" ns3:_="">
    <xsd:import namespace="5d7194bf-fa17-4d88-9ea8-e0ec8f97bf06"/>
    <xsd:import namespace="14642272-a132-4bf2-874a-c176713ef5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7194bf-fa17-4d88-9ea8-e0ec8f97bf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4696d75-24b1-4859-9f6f-03025e9ba5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642272-a132-4bf2-874a-c176713ef5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193d65-aeb0-4fa9-ab65-5bf235a4a751}" ma:internalName="TaxCatchAll" ma:showField="CatchAllData" ma:web="14642272-a132-4bf2-874a-c176713ef5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F539FBD-92A2-4B9F-A54F-D277590714E6}">
  <ds:schemaRefs>
    <ds:schemaRef ds:uri="http://schemas.microsoft.com/office/2006/metadata/properties"/>
    <ds:schemaRef ds:uri="http://schemas.microsoft.com/office/infopath/2007/PartnerControls"/>
    <ds:schemaRef ds:uri="14642272-a132-4bf2-874a-c176713ef5d4"/>
    <ds:schemaRef ds:uri="5d7194bf-fa17-4d88-9ea8-e0ec8f97bf06"/>
  </ds:schemaRefs>
</ds:datastoreItem>
</file>

<file path=customXml/itemProps2.xml><?xml version="1.0" encoding="utf-8"?>
<ds:datastoreItem xmlns:ds="http://schemas.openxmlformats.org/officeDocument/2006/customXml" ds:itemID="{81A2BB29-7F78-4E01-9189-591109C4B72E}"/>
</file>

<file path=customXml/itemProps3.xml><?xml version="1.0" encoding="utf-8"?>
<ds:datastoreItem xmlns:ds="http://schemas.openxmlformats.org/officeDocument/2006/customXml" ds:itemID="{18D4AE32-F10B-4DA0-BEB5-4D869267F6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2049</Words>
  <Application>Microsoft Office PowerPoint</Application>
  <PresentationFormat>Widescreen</PresentationFormat>
  <Paragraphs>282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Katharine Fish</dc:creator>
  <cp:lastModifiedBy>Kate Hatton</cp:lastModifiedBy>
  <cp:revision>35</cp:revision>
  <dcterms:created xsi:type="dcterms:W3CDTF">2025-07-16T13:21:29Z</dcterms:created>
  <dcterms:modified xsi:type="dcterms:W3CDTF">2025-09-14T19:48:38Z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0x0101004A3EE8B813A6F84E8F05A013DD43F95C</vt:lpwstr>
  </property>
  <property fmtid="{D5CDD505-2E9C-101B-9397-08002B2CF9AE}" pid="3" name="MediaServiceImageTags">
    <vt:lpwstr/>
  </property>
</Properties>
</file>