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65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405594-0300-9E18-2058-8B37B3E10A85}" v="2" dt="2025-10-10T09:21:12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Tobias" userId="S::louise.tobias@elfed-hs.flintshire.sch.uk::1e58aa87-c779-4557-8f01-85eceb66a442" providerId="AD" clId="Web-{F4405594-0300-9E18-2058-8B37B3E10A85}"/>
    <pc:docChg chg="addSld delSld">
      <pc:chgData name="Louise Tobias" userId="S::louise.tobias@elfed-hs.flintshire.sch.uk::1e58aa87-c779-4557-8f01-85eceb66a442" providerId="AD" clId="Web-{F4405594-0300-9E18-2058-8B37B3E10A85}" dt="2025-10-10T09:21:12.983" v="1"/>
      <pc:docMkLst>
        <pc:docMk/>
      </pc:docMkLst>
      <pc:sldChg chg="add del replId">
        <pc:chgData name="Louise Tobias" userId="S::louise.tobias@elfed-hs.flintshire.sch.uk::1e58aa87-c779-4557-8f01-85eceb66a442" providerId="AD" clId="Web-{F4405594-0300-9E18-2058-8B37B3E10A85}" dt="2025-10-10T09:21:12.983" v="1"/>
        <pc:sldMkLst>
          <pc:docMk/>
          <pc:sldMk cId="2398115985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4F81-DFF9-4101-9863-0853CFB3D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833A5-63B2-4FAF-BE04-EAD073EF5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2235E-1724-4219-A5BA-264BBEBC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48985-03F3-4745-B998-2681193F3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9A78B-57BF-4187-B3D5-799FC9E6B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96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0098B-C843-4A1D-9EB4-475F9E84B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26BAC-2C66-4EEF-B9E7-FBFB468D2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044B5-B435-4943-BAD4-5AC198C3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DFBDC-0A0D-44FE-A390-FDCF50C57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7F9E-D759-4CCF-B4C5-085DF18D6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9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7A162-E1B3-43DA-8572-67862C057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516ED-B60D-4060-8893-6741EB1C4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5E0D8-7171-4ABC-90C6-7A080B969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74323-360D-40D6-B064-587886D4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7799-A60B-4E3D-BF27-0B94F7A25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81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3EE0-3BAA-44E7-9224-F16FB93E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4F9DE-A37B-4EDB-B41D-81D93016D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7A453-9154-42AF-8CF6-62374D90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8C3E8-F8CA-4D56-B30B-557962AB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AE8F7-E270-43CB-80A9-1AF922AE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89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092C5-8137-444C-86B1-440CBFE92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264E0-6FA6-48C1-B0F3-01CEDDEDD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B9A9D-A766-4FAF-A2EA-64B775394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0B8D1-753C-4228-8CDA-B754E431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F1D2B-5ED2-4C04-9E22-8212F5F9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31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C01E-EEE9-4E6C-9D9F-EC063801B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DB5E6-1BF7-4038-86A1-A1C2107B6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4B730-BCBA-4586-AD86-8681DFEF5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8ED52-CA9E-4859-BB5B-23EB06CAA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D4DEB-BD8B-4366-802B-EE695D68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0FB5E-9E2C-4C12-966F-E533AFC2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30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B9926-68A2-4AB1-918C-0BCE23508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C7427-9214-4C52-BEBB-E31994EE9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89E2D4-9D6F-41F8-A5E2-55B3BD21E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41F887-62E4-4B70-BE11-40555FF71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AF50D-669F-498C-97C9-513901F7B7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DB7EC-0DAB-40B4-8CCE-A4DEC6750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E40A2-CB3B-4D30-9642-DFDEABED1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22A85C-DD1E-40C6-B1CF-337C9AA8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C8AEA-0546-4A80-B817-CD5BCC8BE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0C7455-9A0B-43E2-BE44-3D08AA2E4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57977-B9B9-4A39-B4BD-A4166033B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7D315-F5AF-4DDF-B47C-281B8642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62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56954C-CFD1-4DE2-BC8E-1E4A47FAC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2F26F-CAEB-4B12-9753-E2F4806C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EEFE9-3BF0-4C29-8B83-C97AAEDC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84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B0BA5-212F-4718-9C40-23FF0F38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CF713-10F9-438E-A442-7E990EC92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B791E4-3F3A-46D6-B7E3-B6FC39D0D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B0621-7934-423F-A7AC-78935C39D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C5118-9A18-482D-B9F4-CBEAF6C3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64617-458B-4967-B338-A21162B0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67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1C563-BB20-4057-88FC-0DEB9802F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7B6BC2-32A5-49AC-9A01-9A382769C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9A277-130B-493C-916C-C044682E1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465CB-EFC1-4585-9ED8-EF1CCB8F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E7DD6-0704-44E5-B2C7-0A0D03EA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E7C55-4DA2-46E3-9A90-F9B8DC261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09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674691-222A-4298-88F6-9D794F032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8E278-DE90-49C2-AD84-37098EBE5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CB1C7-C320-45BB-A6A7-23E83D06FD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B4C0A-009C-4CFD-8314-453FC9E73F19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FBFCB-A65D-417B-9226-F35245B5C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5082D-3E40-48B9-8EA2-4E16963F5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05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8873" y="107808"/>
            <a:ext cx="1328257" cy="140096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5CCA9C-D3DB-42CE-96A5-1D49B5775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631" y="636314"/>
            <a:ext cx="10135395" cy="579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0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Drama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382163"/>
              </p:ext>
            </p:extLst>
          </p:nvPr>
        </p:nvGraphicFramePr>
        <p:xfrm>
          <a:off x="1954893" y="1705428"/>
          <a:ext cx="8960155" cy="450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Who am I?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Exploring Possibilities – Dream Jobs!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What is a career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What is an entrepreneur? Can my subject lead me to be one?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is work-life balance?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future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interests?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Job applications and CV’s – how can my subject enhance mine?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Challenges and rewards of work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Creating the life you want – how can skill development in my subject help? Create a vision board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does success mean to me? What does it look like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climate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skills?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What comes after school? Learning pathways for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Decision making – choosing what to study at KS4.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Working and earning, managing your money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is the labour market and what is it saying about jobs in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0F5DAA-3473-4E4B-810B-DC672B2EE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032" y="0"/>
            <a:ext cx="97339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247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8DA0047-3570-4959-90CD-8A1DE22CF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06" y="0"/>
            <a:ext cx="105475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634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CADBCE-FBA1-4A4F-A39B-314D1C650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800" y="0"/>
            <a:ext cx="9798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12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32F269-D60C-4CA0-9D70-F3061D015A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431" y="0"/>
            <a:ext cx="97111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261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46625C-8E82-4C3C-B0BF-BB9D0B0603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7194bf-fa17-4d88-9ea8-e0ec8f97bf06"/>
    <ds:schemaRef ds:uri="14642272-a132-4bf2-874a-c176713ef5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0EA596-7E32-45C1-9017-125060AD0225}">
  <ds:schemaRefs>
    <ds:schemaRef ds:uri="http://schemas.microsoft.com/office/2006/metadata/properties"/>
    <ds:schemaRef ds:uri="http://schemas.microsoft.com/office/infopath/2007/PartnerControls"/>
    <ds:schemaRef ds:uri="14642272-a132-4bf2-874a-c176713ef5d4"/>
    <ds:schemaRef ds:uri="5d7194bf-fa17-4d88-9ea8-e0ec8f97bf06"/>
  </ds:schemaRefs>
</ds:datastoreItem>
</file>

<file path=customXml/itemProps3.xml><?xml version="1.0" encoding="utf-8"?>
<ds:datastoreItem xmlns:ds="http://schemas.openxmlformats.org/officeDocument/2006/customXml" ds:itemID="{10245FBC-DC8A-4F9E-A2FE-B7CEFCC427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14898</TotalTime>
  <Words>219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 Edwards</dc:creator>
  <cp:lastModifiedBy>Louise Tobias</cp:lastModifiedBy>
  <cp:revision>15</cp:revision>
  <dcterms:created xsi:type="dcterms:W3CDTF">2025-06-11T13:37:05Z</dcterms:created>
  <dcterms:modified xsi:type="dcterms:W3CDTF">2025-10-10T09:21:16Z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